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0" r:id="rId4"/>
    <p:sldId id="257" r:id="rId5"/>
    <p:sldId id="258" r:id="rId6"/>
    <p:sldId id="270" r:id="rId7"/>
    <p:sldId id="263" r:id="rId8"/>
    <p:sldId id="264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6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2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7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4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7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5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A24B-AB2F-4D1C-92F0-2DF97244658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E580-88C3-43BE-96DE-18D40B33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C000"/>
                </a:solidFill>
                <a:latin typeface="Viner Hand ITC" pitchFamily="66" charset="0"/>
              </a:rPr>
              <a:t>Foil Relief Coin Design</a:t>
            </a:r>
            <a:endParaRPr lang="en-US" sz="60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pic>
        <p:nvPicPr>
          <p:cNvPr id="2050" name="Picture 2" descr="http://www.forumancientcoins.com/dougsmith/25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95400"/>
            <a:ext cx="6581775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1962" y="55106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bg1">
                    <a:lumMod val="75000"/>
                  </a:schemeClr>
                </a:solidFill>
                <a:latin typeface="Viner Hand ITC" pitchFamily="66" charset="0"/>
              </a:rPr>
              <a:t>Ancient Coins</a:t>
            </a:r>
            <a:endParaRPr lang="en-US" sz="4000" b="1" dirty="0">
              <a:solidFill>
                <a:schemeClr val="bg1">
                  <a:lumMod val="75000"/>
                </a:schemeClr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Viner Hand ITC" pitchFamily="66" charset="0"/>
              </a:rPr>
              <a:t>Clean-Up</a:t>
            </a:r>
            <a:endParaRPr lang="en-US" sz="7200" dirty="0">
              <a:solidFill>
                <a:srgbClr val="FF0000"/>
              </a:solidFill>
              <a:latin typeface="Viner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1"/>
            <a:ext cx="8229600" cy="1981199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C000"/>
                </a:solidFill>
                <a:latin typeface="Viner Hand ITC" pitchFamily="66" charset="0"/>
              </a:rPr>
              <a:t>Coins to display area with LABEL</a:t>
            </a:r>
            <a:endParaRPr lang="en-US" sz="3600" dirty="0" smtClean="0">
              <a:solidFill>
                <a:srgbClr val="FFC000"/>
              </a:solidFill>
              <a:latin typeface="Viner Hand ITC" pitchFamily="66" charset="0"/>
            </a:endParaRPr>
          </a:p>
          <a:p>
            <a:pPr marL="742950" indent="-742950">
              <a:buAutoNum type="arabicPeriod"/>
            </a:pPr>
            <a:r>
              <a:rPr lang="en-US" sz="3600" dirty="0" smtClean="0">
                <a:solidFill>
                  <a:srgbClr val="FFC000"/>
                </a:solidFill>
                <a:latin typeface="Viner Hand ITC" pitchFamily="66" charset="0"/>
              </a:rPr>
              <a:t>Wash hands</a:t>
            </a:r>
            <a:endParaRPr lang="en-US" sz="3600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52800"/>
            <a:ext cx="5334000" cy="20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heplanetd.com/images/hung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62175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Archaeological Dig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Finds…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pic>
        <p:nvPicPr>
          <p:cNvPr id="3074" name="Picture 2" descr="http://www.globalpost.com/sites/default/files/imagecache/gp3_small_article/turkey-archaeology-science-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8" y="4190998"/>
            <a:ext cx="3220277" cy="21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reasurenet.com/forums/attachments/what/543844d1332453163-recent-finds-archaeological-dig-what-these-things-img_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7383"/>
            <a:ext cx="2505074" cy="18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.telegraph.co.uk/multimedia/archive/01211/coins2_121169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0999"/>
            <a:ext cx="3429000" cy="21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ofiaglobe.com/wp-content/uploads/2012/08/Odeon-archaeological-site-Plovdiv-photo-Clive-Leviev-Sawyer-600x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52627"/>
            <a:ext cx="2444749" cy="183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thehistoryblog.com/wp-content/uploads/2012/11/Archaeologists-dig-up-skeletons-of-Norse-settlers-in-Ggeenland-2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13931"/>
            <a:ext cx="2812527" cy="187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5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unterfeitcoins.reidgold.com/Slavey_Owl_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4"/>
            <a:ext cx="28011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ustedcoins.com/images/i29107r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757" y="3557923"/>
            <a:ext cx="298608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hatsthatbug.com/wp-content/uploads/2009/11/bee_coin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0074"/>
            <a:ext cx="2801151" cy="291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nist.gov/images/10CSTL005_coin_CS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r="8050"/>
          <a:stretch/>
        </p:blipFill>
        <p:spPr bwMode="auto">
          <a:xfrm>
            <a:off x="5862758" y="428624"/>
            <a:ext cx="2986089" cy="28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xtravaganzi.com/wp-content/uploads/2012/08/La-Rioja-gold-8-Escudos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99" y="4571999"/>
            <a:ext cx="1851528" cy="18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101.iofferphoto.com/img3/item/472/969/970/l_YGT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41" y="428624"/>
            <a:ext cx="1870886" cy="18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://www.lawrence.edu/about/collect/coi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03279"/>
            <a:ext cx="1968504" cy="201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1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innews.net/wp-content/uploads/2010/07/Ancient-Tetradrachm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901841"/>
            <a:ext cx="3048236" cy="14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.bp.blogspot.com/-OiWzRRiVKqk/TYPwdS7slKI/AAAAAAAABEc/l_4KfI8sF0c/s1600/Sestercio+Tito+Colis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201" y="2863082"/>
            <a:ext cx="3062287" cy="14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orumancientcoins.com/numiswiki/images/DatingAncientCoins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83080"/>
            <a:ext cx="4143375" cy="203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reek-islands.us/ancient-greek-coins/naxos-coins/silver-sta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446771"/>
            <a:ext cx="2514598" cy="220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twimg0-a.akamaihd.net/profile_images/1572868382/Logo_coin_full_obver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3433"/>
            <a:ext cx="2258488" cy="22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trustedcoins.com/images/i28470r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63081"/>
            <a:ext cx="1521286" cy="14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wildwinds.com/coins/greece/macedonia/bottiaea/SNGAsh_3289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3991465" cy="201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tjbuggey.ancients.info/images/amphipwow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08458"/>
            <a:ext cx="3267667" cy="18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latin typeface="Viner Hand ITC" pitchFamily="66" charset="0"/>
              </a:rPr>
              <a:t>Last Time…  Design &amp; Relief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95" t="7198" r="16193" b="8711"/>
          <a:stretch/>
        </p:blipFill>
        <p:spPr>
          <a:xfrm rot="5400000">
            <a:off x="367145" y="2071254"/>
            <a:ext cx="2951018" cy="30757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3473" y="2369127"/>
            <a:ext cx="3103418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47509" y="2369127"/>
            <a:ext cx="3103418" cy="23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Foil…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Squeeze some white glue around the surface of your coin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ently spread the glue with your finger to cover the entire surface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uickly rinse your fingers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ay a sheet of aluminum foil on top of the glued surfac</a:t>
            </a:r>
            <a:r>
              <a:rPr lang="en-US" dirty="0" smtClean="0">
                <a:solidFill>
                  <a:srgbClr val="FFFF00"/>
                </a:solidFill>
              </a:rPr>
              <a:t>e (SHINY or MATTE side up – you choose!)</a:t>
            </a:r>
          </a:p>
          <a:p>
            <a:pPr marL="514350" indent="-514350"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GENTLY</a:t>
            </a:r>
            <a:r>
              <a:rPr lang="en-US" dirty="0" smtClean="0">
                <a:solidFill>
                  <a:srgbClr val="FFFF00"/>
                </a:solidFill>
              </a:rPr>
              <a:t> rub the foil to press and attach it securely around your relief design </a:t>
            </a:r>
            <a:r>
              <a:rPr lang="en-US" sz="3000" dirty="0" smtClean="0">
                <a:solidFill>
                  <a:srgbClr val="FFFF00"/>
                </a:solidFill>
              </a:rPr>
              <a:t>(With care…  avoid rips)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Extra foil gets ‘wrapped’ around to the back of the coin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Inking Process…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 the Inking Station…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Lightly dip your brush in the ink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Apply a light, even layer (WASH) of ink over the surface of your coin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Take your coin back to your work space to dry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Wash your hands!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Viner Hand ITC" pitchFamily="66" charset="0"/>
              </a:rPr>
              <a:t>Polishing…</a:t>
            </a:r>
            <a:endParaRPr lang="en-US" sz="7200" b="1" dirty="0">
              <a:solidFill>
                <a:srgbClr val="FFC000"/>
              </a:solidFill>
              <a:latin typeface="Viner Hand ITC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 your desk…</a:t>
            </a:r>
          </a:p>
          <a:p>
            <a:pPr marL="0" indent="0">
              <a:buNone/>
            </a:pPr>
            <a:endParaRPr lang="en-US" sz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With a black square of felt, use a LIGHT, CIRCULAR motion to polish your coin design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foil should start to show through as the ink is lifted from the raised parts of the design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Write your name on the back with Sharpie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Please return felt and Sharpies to bins</a:t>
            </a:r>
            <a:endParaRPr lang="en-US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  <a:latin typeface="Viner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213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Foil Relief Coin Design</vt:lpstr>
      <vt:lpstr>Archaeological Dig</vt:lpstr>
      <vt:lpstr>Finds…</vt:lpstr>
      <vt:lpstr>PowerPoint Presentation</vt:lpstr>
      <vt:lpstr>PowerPoint Presentation</vt:lpstr>
      <vt:lpstr>Last Time…  Design &amp; Relief</vt:lpstr>
      <vt:lpstr>Foil…</vt:lpstr>
      <vt:lpstr>Inking Process…</vt:lpstr>
      <vt:lpstr>Polishing…</vt:lpstr>
      <vt:lpstr>Clean-Up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Stoddart, Heidi (ED06)</dc:creator>
  <cp:lastModifiedBy>Stoddart, Heidi (ED06)</cp:lastModifiedBy>
  <cp:revision>13</cp:revision>
  <dcterms:created xsi:type="dcterms:W3CDTF">2013-01-14T12:11:15Z</dcterms:created>
  <dcterms:modified xsi:type="dcterms:W3CDTF">2013-01-23T14:02:39Z</dcterms:modified>
</cp:coreProperties>
</file>