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61" r:id="rId5"/>
    <p:sldId id="257" r:id="rId6"/>
    <p:sldId id="258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A24B-AB2F-4D1C-92F0-2DF97244658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Viner Hand ITC" pitchFamily="66" charset="0"/>
              </a:rPr>
              <a:t>Clean-Up</a:t>
            </a:r>
            <a:endParaRPr lang="en-US" sz="7200" dirty="0">
              <a:solidFill>
                <a:srgbClr val="FF0000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1"/>
            <a:ext cx="8229600" cy="315000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C000"/>
                </a:solidFill>
                <a:latin typeface="Viner Hand ITC" pitchFamily="66" charset="0"/>
              </a:rPr>
              <a:t>Coins to drying space (no touch!)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C000"/>
                </a:solidFill>
                <a:latin typeface="Viner Hand ITC" pitchFamily="66" charset="0"/>
              </a:rPr>
              <a:t>Close and wipe glue lids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C000"/>
                </a:solidFill>
                <a:latin typeface="Viner Hand ITC" pitchFamily="66" charset="0"/>
              </a:rPr>
              <a:t>Art Label…  description of the symbols and shapes you have used, explaining what they represent</a:t>
            </a:r>
            <a:endParaRPr lang="en-US" sz="3600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806"/>
            <a:ext cx="5334000" cy="20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planetd.com/images/hun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62175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Archaeological Dig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Finds…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pic>
        <p:nvPicPr>
          <p:cNvPr id="3074" name="Picture 2" descr="http://www.globalpost.com/sites/default/files/imagecache/gp3_small_article/turkey-archaeology-science-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8" y="4190998"/>
            <a:ext cx="3220277" cy="21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easurenet.com/forums/attachments/what/543844d1332453163-recent-finds-archaeological-dig-what-these-things-img_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7383"/>
            <a:ext cx="2505074" cy="18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telegraph.co.uk/multimedia/archive/01211/coins2_121169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0999"/>
            <a:ext cx="3429000" cy="21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ofiaglobe.com/wp-content/uploads/2012/08/Odeon-archaeological-site-Plovdiv-photo-Clive-Leviev-Sawyer-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627"/>
            <a:ext cx="2444749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hehistoryblog.com/wp-content/uploads/2012/11/Archaeologists-dig-up-skeletons-of-Norse-settlers-in-Ggeenland-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3931"/>
            <a:ext cx="2812527" cy="187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Ancient Coins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pic>
        <p:nvPicPr>
          <p:cNvPr id="2050" name="Picture 2" descr="http://www.forumancientcoins.com/dougsmith/25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95400"/>
            <a:ext cx="65817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1962" y="55106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latin typeface="Viner Hand ITC" pitchFamily="66" charset="0"/>
              </a:rPr>
              <a:t>Foil Relief Coin Design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unterfeitcoins.reidgold.com/Slavey_Owl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4"/>
            <a:ext cx="28011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ustedcoins.com/images/i29107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57" y="3557923"/>
            <a:ext cx="29860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hatsthatbug.com/wp-content/uploads/2009/11/bee_coi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0074"/>
            <a:ext cx="2801151" cy="29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ist.gov/images/10CSTL005_coin_CS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r="8050"/>
          <a:stretch/>
        </p:blipFill>
        <p:spPr bwMode="auto">
          <a:xfrm>
            <a:off x="5862758" y="428624"/>
            <a:ext cx="2986089" cy="2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xtravaganzi.com/wp-content/uploads/2012/08/La-Rioja-gold-8-Escudos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99" y="4571999"/>
            <a:ext cx="1851528" cy="18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101.iofferphoto.com/img3/item/472/969/970/l_YGT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1" y="428624"/>
            <a:ext cx="1870886" cy="1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lawrence.edu/about/collect/co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03279"/>
            <a:ext cx="1968504" cy="20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innews.net/wp-content/uploads/2010/07/Ancient-Tetradrachm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901841"/>
            <a:ext cx="3048236" cy="14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OiWzRRiVKqk/TYPwdS7slKI/AAAAAAAABEc/l_4KfI8sF0c/s1600/Sestercio+Tito+Colis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01" y="2863082"/>
            <a:ext cx="3062287" cy="14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umancientcoins.com/numiswiki/images/DatingAncientCoins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83080"/>
            <a:ext cx="4143375" cy="20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reek-islands.us/ancient-greek-coins/naxos-coins/silver-sta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46771"/>
            <a:ext cx="2514598" cy="22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wimg0-a.akamaihd.net/profile_images/1572868382/Logo_coin_full_obver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3433"/>
            <a:ext cx="2258488" cy="22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rustedcoins.com/images/i28470r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63081"/>
            <a:ext cx="1521286" cy="14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wildwinds.com/coins/greece/macedonia/bottiaea/SNGAsh_3289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3991465" cy="20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jbuggey.ancients.info/images/amphipwo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8458"/>
            <a:ext cx="3267667" cy="18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Viner Hand ITC" pitchFamily="66" charset="0"/>
              </a:rPr>
              <a:t>Foil Relief Coin</a:t>
            </a:r>
            <a:endParaRPr lang="en-US" sz="60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Viner Hand ITC" pitchFamily="66" charset="0"/>
              </a:rPr>
              <a:t>Start with Ideas…</a:t>
            </a:r>
            <a:endParaRPr lang="en-US" sz="60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Think of a topic or theme (e.g., figure, defense, travel, nature, </a:t>
            </a:r>
            <a:r>
              <a:rPr lang="en-US" dirty="0" smtClean="0">
                <a:solidFill>
                  <a:schemeClr val="bg1"/>
                </a:solidFill>
              </a:rPr>
              <a:t>way </a:t>
            </a:r>
            <a:r>
              <a:rPr lang="en-US" smtClean="0">
                <a:solidFill>
                  <a:schemeClr val="bg1"/>
                </a:solidFill>
              </a:rPr>
              <a:t>of life, design/patterns</a:t>
            </a:r>
            <a:r>
              <a:rPr lang="en-US" dirty="0" smtClean="0">
                <a:solidFill>
                  <a:schemeClr val="bg1"/>
                </a:solidFill>
              </a:rPr>
              <a:t>…)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Cut out cardboard circle (name on back!)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LINES and BASIC </a:t>
            </a:r>
            <a:r>
              <a:rPr lang="en-US" dirty="0">
                <a:solidFill>
                  <a:schemeClr val="bg1"/>
                </a:solidFill>
              </a:rPr>
              <a:t>SHAPES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the SPACE well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TIP…  Leave ‘space’ in design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Viner Hand ITC" pitchFamily="66" charset="0"/>
              </a:rPr>
              <a:t>Process</a:t>
            </a:r>
            <a:endParaRPr lang="en-US" sz="60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Viner Hand ITC" pitchFamily="66" charset="0"/>
              </a:rPr>
              <a:t>Decide on a plan for your design</a:t>
            </a:r>
          </a:p>
          <a:p>
            <a:r>
              <a:rPr lang="en-US" dirty="0" smtClean="0">
                <a:solidFill>
                  <a:srgbClr val="FFC000"/>
                </a:solidFill>
                <a:latin typeface="Viner Hand ITC" pitchFamily="66" charset="0"/>
              </a:rPr>
              <a:t>Draw your design onto cardboard</a:t>
            </a:r>
          </a:p>
          <a:p>
            <a:r>
              <a:rPr lang="en-US" dirty="0" smtClean="0">
                <a:solidFill>
                  <a:srgbClr val="FFC000"/>
                </a:solidFill>
                <a:latin typeface="Viner Hand ITC" pitchFamily="66" charset="0"/>
              </a:rPr>
              <a:t>Decide if you would like it to be HIGH or LOW relief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latin typeface="Viner Hand ITC" pitchFamily="66" charset="0"/>
              </a:rPr>
              <a:t>HIGH = will use cardboard pieces glued 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latin typeface="Viner Hand ITC" pitchFamily="66" charset="0"/>
              </a:rPr>
              <a:t>LOW = will use white glue to outline</a:t>
            </a:r>
          </a:p>
          <a:p>
            <a:r>
              <a:rPr lang="en-US" dirty="0" smtClean="0">
                <a:solidFill>
                  <a:srgbClr val="FFC000"/>
                </a:solidFill>
                <a:latin typeface="Viner Hand ITC" pitchFamily="66" charset="0"/>
              </a:rPr>
              <a:t>Create your design in relief using glue OR glued cardboard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  <a:latin typeface="Viner Hand ITC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148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Archaeological Dig</vt:lpstr>
      <vt:lpstr>Finds…</vt:lpstr>
      <vt:lpstr>Ancient Coins</vt:lpstr>
      <vt:lpstr>PowerPoint Presentation</vt:lpstr>
      <vt:lpstr>PowerPoint Presentation</vt:lpstr>
      <vt:lpstr>Foil Relief Coin</vt:lpstr>
      <vt:lpstr>Start with Ideas…</vt:lpstr>
      <vt:lpstr>Process</vt:lpstr>
      <vt:lpstr>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Stoddart, Heidi (ED06)</dc:creator>
  <cp:lastModifiedBy>Stoddart, Heidi (ASD-S)</cp:lastModifiedBy>
  <cp:revision>11</cp:revision>
  <dcterms:created xsi:type="dcterms:W3CDTF">2013-01-14T12:11:15Z</dcterms:created>
  <dcterms:modified xsi:type="dcterms:W3CDTF">2013-04-02T14:28:28Z</dcterms:modified>
</cp:coreProperties>
</file>