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805-13E3-497B-842A-49AA87A98D0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2044-C961-4B69-80F4-3AC7913E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805-13E3-497B-842A-49AA87A98D0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2044-C961-4B69-80F4-3AC7913E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5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805-13E3-497B-842A-49AA87A98D0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2044-C961-4B69-80F4-3AC7913E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7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805-13E3-497B-842A-49AA87A98D0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2044-C961-4B69-80F4-3AC7913E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805-13E3-497B-842A-49AA87A98D0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2044-C961-4B69-80F4-3AC7913E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8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805-13E3-497B-842A-49AA87A98D0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2044-C961-4B69-80F4-3AC7913E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805-13E3-497B-842A-49AA87A98D0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2044-C961-4B69-80F4-3AC7913E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805-13E3-497B-842A-49AA87A98D0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2044-C961-4B69-80F4-3AC7913E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9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805-13E3-497B-842A-49AA87A98D0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2044-C961-4B69-80F4-3AC7913E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6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805-13E3-497B-842A-49AA87A98D0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2044-C961-4B69-80F4-3AC7913E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5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F805-13E3-497B-842A-49AA87A98D0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2044-C961-4B69-80F4-3AC7913E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9F805-13E3-497B-842A-49AA87A98D0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22044-C961-4B69-80F4-3AC7913E4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3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delongfarms.com/maud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http://www.thecanadasite.com/images/cansite/artists/lewis_house_maud.jpg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http://3.bp.blogspot.com/_x2SLJIHeZnU/SqcssGOFRGI/AAAAAAAAA6c/N-Fx87qBl48/s400/46104256BTtZhu_fs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3.bp.blogspot.com/_x2SLJIHeZnU/SqcssGOFRGI/AAAAAAAAA6c/N-Fx87qBl48/s1600-h/46104256BTtZhu_f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4.bp.blogspot.com/-s9PWXk1rkkk/T0Am_4614jI/AAAAAAAAC9g/gV0dXP9XROc/s1600/mlcat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http://2.bp.blogspot.com/_x2SLJIHeZnU/SqcqNqiKkmI/AAAAAAAAA6U/Gvf_JW0pVhs/s400/ml10015.jpg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4.bp.blogspot.com/-s9PWXk1rkkk/T0Am_4614jI/AAAAAAAAC9g/gV0dXP9XROc/s1600/mlcat.jpg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jerryandmartha.com/yourdailyart/images/lewis2.jpg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ttp://delongfarms.com/maud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4" b="7433"/>
          <a:stretch>
            <a:fillRect/>
          </a:stretch>
        </p:blipFill>
        <p:spPr bwMode="auto">
          <a:xfrm>
            <a:off x="2674938" y="1828800"/>
            <a:ext cx="3497262" cy="3821113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Maud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Lewis</a:t>
            </a:r>
          </a:p>
        </p:txBody>
      </p:sp>
    </p:spTree>
    <p:extLst>
      <p:ext uri="{BB962C8B-B14F-4D97-AF65-F5344CB8AC3E}">
        <p14:creationId xmlns:p14="http://schemas.microsoft.com/office/powerpoint/2010/main" val="8242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>
                <a:solidFill>
                  <a:srgbClr val="FFFF00"/>
                </a:solidFill>
                <a:latin typeface="Comic Sans MS" pitchFamily="66" charset="0"/>
              </a:rPr>
              <a:t>Artist’s Clean-Up</a:t>
            </a:r>
          </a:p>
        </p:txBody>
      </p:sp>
      <p:pic>
        <p:nvPicPr>
          <p:cNvPr id="4" name="Picture 3" descr="Clean-up Routines 004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tretch>
            <a:fillRect/>
          </a:stretch>
        </p:blipFill>
        <p:spPr>
          <a:xfrm>
            <a:off x="5738708" y="2141980"/>
            <a:ext cx="1117705" cy="149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lean-up Routines 006.JPG"/>
          <p:cNvPicPr>
            <a:picLocks noChangeAspect="1"/>
          </p:cNvPicPr>
          <p:nvPr/>
        </p:nvPicPr>
        <p:blipFill>
          <a:blip r:embed="rId3"/>
          <a:srcRect l="12500" b="6250"/>
          <a:stretch>
            <a:fillRect/>
          </a:stretch>
        </p:blipFill>
        <p:spPr>
          <a:xfrm>
            <a:off x="381000" y="2246313"/>
            <a:ext cx="1279525" cy="147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214313" y="3778250"/>
            <a:ext cx="175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Brush in water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3988337" y="3814763"/>
            <a:ext cx="144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Paper towel</a:t>
            </a:r>
          </a:p>
          <a:p>
            <a:pPr algn="ctr" eaLnBrk="1" hangingPunct="1"/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in garbage</a:t>
            </a: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1828800" y="3773488"/>
            <a:ext cx="1752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Painting to </a:t>
            </a:r>
          </a:p>
          <a:p>
            <a:pPr algn="ctr" eaLnBrk="1" hangingPunct="1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Drying Area</a:t>
            </a:r>
          </a:p>
        </p:txBody>
      </p: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5562600" y="3912394"/>
            <a:ext cx="1495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Wash hands</a:t>
            </a:r>
          </a:p>
        </p:txBody>
      </p: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7058650" y="3912394"/>
            <a:ext cx="1661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Draw or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Read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299" name="TextBox 14"/>
          <p:cNvSpPr txBox="1">
            <a:spLocks noChangeArrowheads="1"/>
          </p:cNvSpPr>
          <p:nvPr/>
        </p:nvSpPr>
        <p:spPr bwMode="auto">
          <a:xfrm>
            <a:off x="387350" y="1714500"/>
            <a:ext cx="105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2300" name="TextBox 15"/>
          <p:cNvSpPr txBox="1">
            <a:spLocks noChangeArrowheads="1"/>
          </p:cNvSpPr>
          <p:nvPr/>
        </p:nvSpPr>
        <p:spPr bwMode="auto">
          <a:xfrm>
            <a:off x="2171700" y="1625600"/>
            <a:ext cx="105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2301" name="TextBox 16"/>
          <p:cNvSpPr txBox="1">
            <a:spLocks noChangeArrowheads="1"/>
          </p:cNvSpPr>
          <p:nvPr/>
        </p:nvSpPr>
        <p:spPr bwMode="auto">
          <a:xfrm>
            <a:off x="3975100" y="1600200"/>
            <a:ext cx="105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2302" name="TextBox 17"/>
          <p:cNvSpPr txBox="1">
            <a:spLocks noChangeArrowheads="1"/>
          </p:cNvSpPr>
          <p:nvPr/>
        </p:nvSpPr>
        <p:spPr bwMode="auto">
          <a:xfrm>
            <a:off x="5607050" y="1600200"/>
            <a:ext cx="105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2303" name="TextBox 18"/>
          <p:cNvSpPr txBox="1">
            <a:spLocks noChangeArrowheads="1"/>
          </p:cNvSpPr>
          <p:nvPr/>
        </p:nvSpPr>
        <p:spPr bwMode="auto">
          <a:xfrm>
            <a:off x="7516813" y="1600200"/>
            <a:ext cx="105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524000" y="1752600"/>
            <a:ext cx="625475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360738" y="1784350"/>
            <a:ext cx="625475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095875" y="1752600"/>
            <a:ext cx="625475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773863" y="1798638"/>
            <a:ext cx="625475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3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2" t="18750" r="22826" b="21065"/>
          <a:stretch>
            <a:fillRect/>
          </a:stretch>
        </p:blipFill>
        <p:spPr bwMode="auto">
          <a:xfrm>
            <a:off x="2017713" y="2203450"/>
            <a:ext cx="1503362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t="22749" r="-764" b="17204"/>
          <a:stretch/>
        </p:blipFill>
        <p:spPr bwMode="auto">
          <a:xfrm>
            <a:off x="3988337" y="2173860"/>
            <a:ext cx="1432261" cy="154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r="14758"/>
          <a:stretch/>
        </p:blipFill>
        <p:spPr bwMode="auto">
          <a:xfrm>
            <a:off x="7097843" y="2149475"/>
            <a:ext cx="1576791" cy="149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0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Maud Lewis &amp; Folk Art</a:t>
            </a:r>
          </a:p>
        </p:txBody>
      </p:sp>
      <p:pic>
        <p:nvPicPr>
          <p:cNvPr id="4099" name="Picture 2" descr="http://www.thecanadasite.com/images/cansite/artists/lewis_house_maud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900238"/>
            <a:ext cx="2960687" cy="2200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BLOGGER_PHOTO_ID_5379317416012891234" descr="http://3.bp.blogspot.com/_x2SLJIHeZnU/SqcssGOFRGI/AAAAAAAAA6c/N-Fx87qBl48/s400/46104256BTtZhu_fs.jp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905000"/>
            <a:ext cx="28463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www.lighthouse.ca/art/elew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4419600"/>
            <a:ext cx="21907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redkettle.files.wordpress.com/2011/10/mauds-lewis-stov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4414838"/>
            <a:ext cx="27432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83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4.bp.blogspot.com/-s9PWXk1rkkk/T0Am_4614jI/AAAAAAAAC9g/gV0dXP9XROc/s640/mlca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502285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86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_x2SLJIHeZnU/SqcqNqiKkmI/AAAAAAAAA6U/Gvf_JW0pVhs/s400/ml10015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6104" r="4800" b="7214"/>
          <a:stretch>
            <a:fillRect/>
          </a:stretch>
        </p:blipFill>
        <p:spPr bwMode="auto">
          <a:xfrm>
            <a:off x="6096000" y="3657600"/>
            <a:ext cx="2717800" cy="2314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4.bp.blogspot.com/-s9PWXk1rkkk/T0Am_4614jI/AAAAAAAAC9g/gV0dXP9XROc/s640/mlca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1027113"/>
            <a:ext cx="274796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http://redkettle.files.wordpress.com/2011/10/maud-lewis-digby-harbour-by-maud-lew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10617" r="9805" b="15846"/>
          <a:stretch>
            <a:fillRect/>
          </a:stretch>
        </p:blipFill>
        <p:spPr bwMode="auto">
          <a:xfrm>
            <a:off x="6127750" y="1027113"/>
            <a:ext cx="26146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http://www3.nfb.ca/cinerobot/cinerobotheque/IMG428x321_WEB/76/76004/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7113"/>
            <a:ext cx="27479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http://www3.nfb.ca/cinerobot/cinerobotheque/IMG428x321_WEB/76/76004/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6576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delongfarms.com/maud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3657600"/>
            <a:ext cx="28956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59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ttp://1.bp.blogspot.com/-PzyFmVXMHH0/TjAd8deVCvI/AAAAAAAAAFI/uCgXN08Wxis/s1600/ml_mode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3581400"/>
            <a:ext cx="32131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 descr="http://4.bp.blogspot.com/_8hjlkQFhfQk/TH-f7gzc6mI/AAAAAAAAB5A/pZ5x5idSJ9k/s400/Bi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"/>
            <a:ext cx="285273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" descr="http://4.bp.blogspot.com/-6cSQ42vyrVE/T0AnLmhUgII/AAAAAAAAC9o/WZ3Qc81_tRE/s1600/De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571875"/>
            <a:ext cx="30956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http://jerryandmartha.com/yourdailyart/images/lewis2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95300"/>
            <a:ext cx="3086100" cy="2797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600" dirty="0" smtClean="0">
                <a:solidFill>
                  <a:srgbClr val="FFFF00"/>
                </a:solidFill>
                <a:latin typeface="Comic Sans MS" pitchFamily="66" charset="0"/>
              </a:rPr>
              <a:t>Plan your </a:t>
            </a:r>
            <a:r>
              <a:rPr lang="en-US" sz="6600" dirty="0" smtClean="0">
                <a:solidFill>
                  <a:srgbClr val="FFFF00"/>
                </a:solidFill>
                <a:latin typeface="Comic Sans MS" pitchFamily="66" charset="0"/>
              </a:rPr>
              <a:t>Painting </a:t>
            </a:r>
            <a:br>
              <a:rPr lang="en-US" sz="6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(Draw your idea on paper using crayon)</a:t>
            </a:r>
            <a:endParaRPr lang="en-US" sz="36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4400" dirty="0" smtClean="0">
                <a:solidFill>
                  <a:schemeClr val="bg1"/>
                </a:solidFill>
                <a:latin typeface="Comic Sans MS" pitchFamily="66" charset="0"/>
              </a:rPr>
              <a:t>1.  Something you like</a:t>
            </a:r>
          </a:p>
          <a:p>
            <a:pPr marL="0" indent="0" eaLnBrk="1" hangingPunct="1">
              <a:buFontTx/>
              <a:buNone/>
              <a:defRPr/>
            </a:pPr>
            <a:endParaRPr lang="en-US" sz="4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 eaLnBrk="1" hangingPunct="1">
              <a:buFontTx/>
              <a:buAutoNum type="arabicPeriod" startAt="2"/>
              <a:defRPr/>
            </a:pPr>
            <a:r>
              <a:rPr lang="en-US" sz="4400" dirty="0" smtClean="0">
                <a:solidFill>
                  <a:schemeClr val="bg1"/>
                </a:solidFill>
                <a:latin typeface="Comic Sans MS" pitchFamily="66" charset="0"/>
              </a:rPr>
              <a:t>  Horizon line</a:t>
            </a:r>
          </a:p>
          <a:p>
            <a:pPr marL="514350" indent="-514350" eaLnBrk="1" hangingPunct="1">
              <a:buFontTx/>
              <a:buAutoNum type="arabicPeriod" startAt="2"/>
              <a:defRPr/>
            </a:pPr>
            <a:endParaRPr lang="en-US" sz="4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 eaLnBrk="1" hangingPunct="1">
              <a:buFontTx/>
              <a:buAutoNum type="arabicPeriod" startAt="2"/>
              <a:defRPr/>
            </a:pPr>
            <a:r>
              <a:rPr lang="en-US" sz="4400" dirty="0" smtClean="0">
                <a:solidFill>
                  <a:schemeClr val="bg1"/>
                </a:solidFill>
                <a:latin typeface="Comic Sans MS" pitchFamily="66" charset="0"/>
              </a:rPr>
              <a:t>  Fill the space with </a:t>
            </a:r>
            <a:r>
              <a:rPr lang="en-US" sz="4400" dirty="0" err="1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sz="4400" dirty="0" err="1" smtClean="0">
                <a:solidFill>
                  <a:srgbClr val="FFC000"/>
                </a:solidFill>
                <a:latin typeface="Comic Sans MS" pitchFamily="66" charset="0"/>
              </a:rPr>
              <a:t>o</a:t>
            </a:r>
            <a:r>
              <a:rPr lang="en-US" sz="4400" dirty="0" err="1" smtClean="0">
                <a:solidFill>
                  <a:srgbClr val="FFFF00"/>
                </a:solidFill>
                <a:latin typeface="Comic Sans MS" pitchFamily="66" charset="0"/>
              </a:rPr>
              <a:t>l</a:t>
            </a:r>
            <a:r>
              <a:rPr lang="en-US" sz="4400" dirty="0" err="1" smtClean="0">
                <a:solidFill>
                  <a:srgbClr val="00B050"/>
                </a:solidFill>
                <a:latin typeface="Comic Sans MS" pitchFamily="66" charset="0"/>
              </a:rPr>
              <a:t>o</a:t>
            </a:r>
            <a:r>
              <a:rPr lang="en-US" sz="4400" dirty="0" err="1" smtClean="0">
                <a:solidFill>
                  <a:srgbClr val="00B0F0"/>
                </a:solidFill>
                <a:latin typeface="Comic Sans MS" pitchFamily="66" charset="0"/>
              </a:rPr>
              <a:t>u</a:t>
            </a:r>
            <a:r>
              <a:rPr lang="en-US" sz="4400" dirty="0" err="1" smtClean="0">
                <a:solidFill>
                  <a:srgbClr val="9966FF"/>
                </a:solidFill>
                <a:latin typeface="Comic Sans MS" pitchFamily="66" charset="0"/>
              </a:rPr>
              <a:t>r</a:t>
            </a:r>
            <a:endParaRPr lang="en-US" sz="4400" dirty="0" smtClean="0">
              <a:solidFill>
                <a:srgbClr val="9966FF"/>
              </a:solidFill>
              <a:latin typeface="Comic Sans MS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953000" y="3886200"/>
            <a:ext cx="3435350" cy="411163"/>
          </a:xfrm>
          <a:custGeom>
            <a:avLst/>
            <a:gdLst>
              <a:gd name="connsiteX0" fmla="*/ 48485 w 3435064"/>
              <a:gd name="connsiteY0" fmla="*/ 345989 h 410400"/>
              <a:gd name="connsiteX1" fmla="*/ 123435 w 3435064"/>
              <a:gd name="connsiteY1" fmla="*/ 271038 h 410400"/>
              <a:gd name="connsiteX2" fmla="*/ 1112786 w 3435064"/>
              <a:gd name="connsiteY2" fmla="*/ 1215 h 410400"/>
              <a:gd name="connsiteX3" fmla="*/ 1817324 w 3435064"/>
              <a:gd name="connsiteY3" fmla="*/ 390959 h 410400"/>
              <a:gd name="connsiteX4" fmla="*/ 2716734 w 3435064"/>
              <a:gd name="connsiteY4" fmla="*/ 330998 h 410400"/>
              <a:gd name="connsiteX5" fmla="*/ 3376301 w 3435064"/>
              <a:gd name="connsiteY5" fmla="*/ 151117 h 410400"/>
              <a:gd name="connsiteX6" fmla="*/ 3361311 w 3435064"/>
              <a:gd name="connsiteY6" fmla="*/ 151117 h 4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5064" h="410400">
                <a:moveTo>
                  <a:pt x="48485" y="345989"/>
                </a:moveTo>
                <a:cubicBezTo>
                  <a:pt x="-2732" y="337244"/>
                  <a:pt x="-53949" y="328500"/>
                  <a:pt x="123435" y="271038"/>
                </a:cubicBezTo>
                <a:cubicBezTo>
                  <a:pt x="300819" y="213576"/>
                  <a:pt x="830471" y="-18772"/>
                  <a:pt x="1112786" y="1215"/>
                </a:cubicBezTo>
                <a:cubicBezTo>
                  <a:pt x="1395101" y="21202"/>
                  <a:pt x="1549999" y="335995"/>
                  <a:pt x="1817324" y="390959"/>
                </a:cubicBezTo>
                <a:cubicBezTo>
                  <a:pt x="2084649" y="445923"/>
                  <a:pt x="2456905" y="370972"/>
                  <a:pt x="2716734" y="330998"/>
                </a:cubicBezTo>
                <a:cubicBezTo>
                  <a:pt x="2976563" y="291024"/>
                  <a:pt x="3268871" y="181097"/>
                  <a:pt x="3376301" y="151117"/>
                </a:cubicBezTo>
                <a:cubicBezTo>
                  <a:pt x="3483731" y="121137"/>
                  <a:pt x="3422521" y="136127"/>
                  <a:pt x="3361311" y="1511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Heart 4"/>
          <p:cNvSpPr/>
          <p:nvPr/>
        </p:nvSpPr>
        <p:spPr>
          <a:xfrm rot="20358213">
            <a:off x="6391275" y="2012950"/>
            <a:ext cx="990600" cy="685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  <a:latin typeface="Comic Sans MS" pitchFamily="66" charset="0"/>
              </a:rPr>
              <a:t>       “Art from the Heart”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20875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400" smtClean="0">
                <a:solidFill>
                  <a:schemeClr val="bg1"/>
                </a:solidFill>
                <a:latin typeface="Comic Sans MS" pitchFamily="66" charset="0"/>
              </a:rPr>
              <a:t>I want to make a painting of</a:t>
            </a:r>
          </a:p>
          <a:p>
            <a:pPr marL="0" indent="0" algn="ctr" eaLnBrk="1" hangingPunct="1">
              <a:buFontTx/>
              <a:buNone/>
            </a:pPr>
            <a:r>
              <a:rPr lang="en-US" sz="4400" smtClean="0">
                <a:solidFill>
                  <a:schemeClr val="bg1"/>
                </a:solidFill>
                <a:latin typeface="Comic Sans MS" pitchFamily="66" charset="0"/>
              </a:rPr>
              <a:t>____________________.</a:t>
            </a:r>
          </a:p>
        </p:txBody>
      </p:sp>
      <p:sp>
        <p:nvSpPr>
          <p:cNvPr id="5" name="Heart 4"/>
          <p:cNvSpPr/>
          <p:nvPr/>
        </p:nvSpPr>
        <p:spPr>
          <a:xfrm rot="20358213">
            <a:off x="1460500" y="457200"/>
            <a:ext cx="990600" cy="685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omic Sans MS" pitchFamily="66" charset="0"/>
              </a:rPr>
              <a:t>I will need:</a:t>
            </a:r>
            <a:endParaRPr lang="en-US" sz="8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752600"/>
            <a:ext cx="5943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  <a:defRPr/>
            </a:pPr>
            <a:endParaRPr lang="en-US" sz="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6000" dirty="0" smtClean="0">
                <a:solidFill>
                  <a:schemeClr val="bg1"/>
                </a:solidFill>
                <a:latin typeface="Comic Sans MS" pitchFamily="66" charset="0"/>
              </a:rPr>
              <a:t>Canvas/Paper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6000" dirty="0" smtClean="0">
                <a:solidFill>
                  <a:schemeClr val="bg1"/>
                </a:solidFill>
                <a:latin typeface="Comic Sans MS" pitchFamily="66" charset="0"/>
              </a:rPr>
              <a:t>Paint Brush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6000" dirty="0" smtClean="0">
                <a:solidFill>
                  <a:schemeClr val="bg1"/>
                </a:solidFill>
                <a:latin typeface="Comic Sans MS" pitchFamily="66" charset="0"/>
              </a:rPr>
              <a:t>Paint</a:t>
            </a:r>
          </a:p>
          <a:p>
            <a:pPr marL="0" indent="0" algn="ctr" eaLnBrk="1" hangingPunct="1">
              <a:buFontTx/>
              <a:buNone/>
              <a:defRPr/>
            </a:pPr>
            <a:endParaRPr lang="en-US" sz="44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9050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581400"/>
            <a:ext cx="159861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r="12727"/>
          <a:stretch>
            <a:fillRect/>
          </a:stretch>
        </p:blipFill>
        <p:spPr bwMode="auto">
          <a:xfrm>
            <a:off x="1252538" y="5105400"/>
            <a:ext cx="16002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3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5867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8000" smtClean="0">
                <a:solidFill>
                  <a:srgbClr val="00B0F0"/>
                </a:solidFill>
                <a:latin typeface="Comic Sans MS" pitchFamily="66" charset="0"/>
              </a:rPr>
              <a:t>Painting:</a:t>
            </a:r>
          </a:p>
          <a:p>
            <a:pPr marL="0" indent="0" eaLnBrk="1" hangingPunct="1">
              <a:buFontTx/>
              <a:buNone/>
            </a:pPr>
            <a:r>
              <a:rPr lang="en-US" sz="1800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</a:p>
          <a:p>
            <a:pPr marL="0" indent="0" eaLnBrk="1" hangingPunct="1">
              <a:buFontTx/>
              <a:buNone/>
            </a:pPr>
            <a:r>
              <a:rPr lang="en-US" sz="6000" smtClean="0">
                <a:solidFill>
                  <a:schemeClr val="bg1"/>
                </a:solidFill>
                <a:latin typeface="Comic Sans MS" pitchFamily="66" charset="0"/>
              </a:rPr>
              <a:t>  1.   </a:t>
            </a:r>
            <a:r>
              <a:rPr lang="en-US" sz="4800" smtClean="0">
                <a:solidFill>
                  <a:schemeClr val="bg1"/>
                </a:solidFill>
                <a:latin typeface="Comic Sans MS" pitchFamily="66" charset="0"/>
              </a:rPr>
              <a:t>Main Thing (BIG!)</a:t>
            </a:r>
          </a:p>
          <a:p>
            <a:pPr marL="1600200" lvl="1" indent="-1143000" eaLnBrk="1" hangingPunct="1">
              <a:buFontTx/>
              <a:buAutoNum type="arabicPeriod" startAt="2"/>
            </a:pPr>
            <a:r>
              <a:rPr lang="en-US" sz="4800" smtClean="0">
                <a:solidFill>
                  <a:schemeClr val="bg1"/>
                </a:solidFill>
                <a:latin typeface="Comic Sans MS" pitchFamily="66" charset="0"/>
              </a:rPr>
              <a:t>Background (fill space)</a:t>
            </a:r>
          </a:p>
          <a:p>
            <a:pPr marL="1600200" lvl="1" indent="-1143000" eaLnBrk="1" hangingPunct="1">
              <a:buFontTx/>
              <a:buAutoNum type="arabicPeriod" startAt="2"/>
            </a:pPr>
            <a:r>
              <a:rPr lang="en-US" sz="4800" smtClean="0">
                <a:solidFill>
                  <a:schemeClr val="bg1"/>
                </a:solidFill>
                <a:latin typeface="Comic Sans MS" pitchFamily="66" charset="0"/>
              </a:rPr>
              <a:t>Details (small brush)</a:t>
            </a:r>
          </a:p>
        </p:txBody>
      </p:sp>
    </p:spTree>
    <p:extLst>
      <p:ext uri="{BB962C8B-B14F-4D97-AF65-F5344CB8AC3E}">
        <p14:creationId xmlns:p14="http://schemas.microsoft.com/office/powerpoint/2010/main" val="113537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91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Maud Lewis</vt:lpstr>
      <vt:lpstr>Maud Lewis &amp; Folk Art</vt:lpstr>
      <vt:lpstr>PowerPoint Presentation</vt:lpstr>
      <vt:lpstr>PowerPoint Presentation</vt:lpstr>
      <vt:lpstr>PowerPoint Presentation</vt:lpstr>
      <vt:lpstr>Plan your Painting  (Draw your idea on paper using crayon)</vt:lpstr>
      <vt:lpstr>       “Art from the Heart”</vt:lpstr>
      <vt:lpstr>I will need:</vt:lpstr>
      <vt:lpstr>PowerPoint Presentation</vt:lpstr>
      <vt:lpstr>Artist’s Clean-Up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Stoddart, Heidi (ED06)</dc:creator>
  <cp:lastModifiedBy>Stoddart, Heidi (ED06)</cp:lastModifiedBy>
  <cp:revision>2</cp:revision>
  <dcterms:created xsi:type="dcterms:W3CDTF">2012-05-07T12:08:51Z</dcterms:created>
  <dcterms:modified xsi:type="dcterms:W3CDTF">2012-05-07T12:11:51Z</dcterms:modified>
</cp:coreProperties>
</file>