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6" r:id="rId3"/>
    <p:sldId id="275" r:id="rId4"/>
    <p:sldId id="278" r:id="rId5"/>
    <p:sldId id="276" r:id="rId6"/>
    <p:sldId id="280" r:id="rId7"/>
    <p:sldId id="277" r:id="rId8"/>
    <p:sldId id="279" r:id="rId9"/>
    <p:sldId id="256" r:id="rId10"/>
    <p:sldId id="257" r:id="rId11"/>
    <p:sldId id="265" r:id="rId12"/>
    <p:sldId id="281" r:id="rId13"/>
    <p:sldId id="289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2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F6D6-AB3F-4639-9822-DCA09DC7417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FDE4-46F7-491F-9631-20E5151C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eachkidsart.net/mona-lisa-attention-signal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YwLLOhidcObBQM&amp;tbnid=47sQdfMnXwde7M:&amp;ved=0CAUQjRw&amp;url=http://www.aceros-de-hispania.com/armours-swords/shield-charlemagne-gladius.asp?product=escudo-carlomagno-805&amp;ei=3BY-UcT8GYW0ygG2rYFg&amp;bvm=bv.43287494,d.aWc&amp;psig=AFQjCNH7qc_caR5o4ZS3oz8PAe_OweWoKA&amp;ust=1363109230570963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ca/url?sa=i&amp;rct=j&amp;q=&amp;esrc=s&amp;frm=1&amp;source=images&amp;cd=&amp;cad=rja&amp;docid=3AKf2Xy8-TfHUM&amp;tbnid=_pj_u45Es-Y9gM:&amp;ved=0CAUQjRw&amp;url=http://eagleswords.com/suits_of_armor.html&amp;ei=ihc-Ufn-CMPEyQGK54GoCQ&amp;bvm=bv.43287494,d.aWc&amp;psig=AFQjCNH7qc_caR5o4ZS3oz8PAe_OweWoKA&amp;ust=1363109230570963" TargetMode="External"/><Relationship Id="rId2" Type="http://schemas.openxmlformats.org/officeDocument/2006/relationships/hyperlink" Target="http://www.google.ca/url?sa=i&amp;rct=j&amp;q=&amp;esrc=s&amp;frm=1&amp;source=images&amp;cd=&amp;cad=rja&amp;docid=fH9rS8qSCgLWpM&amp;tbnid=1SqEarhLXeu14M:&amp;ved=0CAUQjRw&amp;url=http://bid.profilesinhistory.com/Trio-of-medieval-shields-from-Prince-Valiant_i10658154&amp;ei=hBY-UfqAMO3iyAGMmYDIBw&amp;bvm=bv.43287494,d.aWc&amp;psig=AFQjCNH7qc_caR5o4ZS3oz8PAe_OweWoKA&amp;ust=136310923057096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a/url?sa=i&amp;rct=j&amp;q=&amp;esrc=s&amp;frm=1&amp;source=images&amp;cd=&amp;cad=rja&amp;docid=zI86q8flsy2D7M&amp;tbnid=0gPlH1o7CTRlEM:&amp;ved=0CAUQjRw&amp;url=http://thekeeneredge.com/medieval-replica-weapons-black-prince-shield_image17.html&amp;ei=thY-Ua2gGKXDygHo0oGoDg&amp;bvm=bv.43287494,d.aWc&amp;psig=AFQjCNH7qc_caR5o4ZS3oz8PAe_OweWoKA&amp;ust=1363109230570963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1.jpeg"/><Relationship Id="rId10" Type="http://schemas.openxmlformats.org/officeDocument/2006/relationships/hyperlink" Target="http://www.google.ca/url?sa=i&amp;rct=j&amp;q=&amp;esrc=s&amp;frm=1&amp;source=images&amp;cd=&amp;cad=rja&amp;docid=rCmtilUWrDL5hM&amp;tbnid=DA8aNpevR-HHdM:&amp;ved=0CAUQjRw&amp;url=http://www.turbosquid.com/FullPreview/Index.cfm/ID/540258&amp;ei=Mxc-UdrnJ8PRyAHyiYGYCQ&amp;bvm=bv.43287494,d.aWc&amp;psig=AFQjCNH7qc_caR5o4ZS3oz8PAe_OweWoKA&amp;ust=1363109230570963" TargetMode="External"/><Relationship Id="rId4" Type="http://schemas.openxmlformats.org/officeDocument/2006/relationships/hyperlink" Target="http://www.google.ca/url?sa=i&amp;rct=j&amp;q=&amp;esrc=s&amp;frm=1&amp;source=images&amp;cd=&amp;cad=rja&amp;docid=fH9rS8qSCgLWpM&amp;tbnid=1SqEarhLXeu14M:&amp;ved=0CAUQjRw&amp;url=http://www.icollector.com/Trio-of-medieval-shields-from-Prince-Valiant_i10658154&amp;ei=pBY-UeqjPIizyAGEwYB4&amp;bvm=bv.43287494,d.aWc&amp;psig=AFQjCNH7qc_caR5o4ZS3oz8PAe_OweWoKA&amp;ust=1363109230570963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google.ca/url?sa=i&amp;rct=j&amp;q=&amp;esrc=s&amp;frm=1&amp;source=images&amp;cd=&amp;cad=rja&amp;docid=YwLLOhidcObBQM&amp;tbnid=47sQdfMnXwde7M:&amp;ved=0CAUQjRw&amp;url=http://www.aceros-de-hispania.com/armours-swords/shield-blackprince-gladius.asp?product=escudo-principenegro-806&amp;ei=ARc-UeyREYfrygG00oGADw&amp;bvm=bv.43287494,d.aWc&amp;psig=AFQjCNH7qc_caR5o4ZS3oz8PAe_OweWoKA&amp;ust=136310923057096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cture" TargetMode="External"/><Relationship Id="rId2" Type="http://schemas.openxmlformats.org/officeDocument/2006/relationships/hyperlink" Target="http://en.wikipedia.org/wiki/Enti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http://en.wikipedia.org/wiki/Image:Apple-logo.png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www.google.ca/imgres?imgurl=http://www.appliedlanguage.com/flags_of_the_world/large_flag_of_canada.gif&amp;imgrefurl=http://www.appliedlanguage.com/flags_of_the_world/flag_of_canada.shtml&amp;h=302&amp;w=600&amp;sz=3&amp;tbnid=WojNej7GCy4J::&amp;tbnh=68&amp;tbnw=135&amp;prev=/images?q=Canada+flag&amp;hl=en&amp;usg=__pKkgHu_rpxHwlSNSqFB-_RG7iLw=&amp;sa=X&amp;oi=image_result&amp;resnum=6&amp;ct=image&amp;c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hyperlink" Target="http://www.google.ca/imgres?imgurl=http://www.eikongraphia.com/wordpress/wp-content/wnf-logo.jpg&amp;imgrefurl=http://www.eikongraphia.com/?p=401&amp;h=585&amp;w=429&amp;sz=54&amp;tbnid=xNk_NN5OtekJ::&amp;tbnh=135&amp;tbnw=99&amp;prev=/images?q=WWF+logo&amp;hl=en&amp;usg=__O36ixg8qDkVbbQCh79HjVcbdNzs=&amp;sa=X&amp;oi=image_result&amp;resnum=1&amp;ct=image&amp;cd=1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frm=1&amp;source=images&amp;cd=&amp;cad=rja&amp;docid=OM-5A9hWf0on0M&amp;tbnid=_rMlgeN831_mEM:&amp;ved=0CAUQjRw&amp;url=http://www.allhabs.net/canadiens-press-release/nhl-opening-day-rosters-for-all-30-teams/&amp;ei=yxk-UbCYEeGNygHzsICYDw&amp;bvm=bv.43287494,d.aWc&amp;psig=AFQjCNH75oUANqEA_mFedGKJV9kT7-ApHg&amp;ust=136311069459171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docid=QpDJ4YDkk42ZGM&amp;tbnid=TtoDzKFNcEydFM:&amp;ved=0CAUQjRw&amp;url=http://www.123rf.com/photo_15837378_historical-re-enactment-of-medieval-battle-at-festival--a-d-1387--devoted-to-the-life-in-middle-ages.html&amp;ei=Lhw-UaWDE-ScyQGMm4G4DA&amp;bvm=bv.43287494,d.aWc&amp;psig=AFQjCNFf3ShGoovJBwKLf_cdIt7jxPC9Nw&amp;ust=136311130919942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url?sa=i&amp;rct=j&amp;q=&amp;esrc=s&amp;frm=1&amp;source=images&amp;cd=&amp;cad=rja&amp;docid=PIB-5iRqBENjTM&amp;tbnid=12rDhxaWw-rAkM:&amp;ved=0CAUQjRw&amp;url=http://www.costumeexpress.com/Medieval-Knight-Adult-Costume/34526/ProductDetail.aspx&amp;ei=0Bc-Ude0JOi9ywG1r4HgDA&amp;bvm=bv.43287494,d.aWc&amp;psig=AFQjCNEXjD3abRtTt8mQnXZX_R-XqO5tTw&amp;ust=13631102038348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a/url?sa=i&amp;rct=j&amp;q=&amp;esrc=s&amp;frm=1&amp;source=images&amp;cd=&amp;cad=rja&amp;docid=PIB-5iRqBENjTM&amp;tbnid=12rDhxaWw-rAkM:&amp;ved=0CAUQjRw&amp;url=http://www.123rf.com/photo_14163231_medieval-knight-with-full-body-armor.html&amp;ei=5xc-UbDnLYHlyAHI54CIAQ&amp;bvm=bv.43287494,d.aWc&amp;psig=AFQjCNEXjD3abRtTt8mQnXZX_R-XqO5tTw&amp;ust=13631102038348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thumb/e/ec/Mona_Lisa,_by_Leonardo_da_Vinci,_from_C2RMF_retouched.jpg/250px-Mona_Lisa,_by_Leonardo_da_Vinci,_from_C2RMF_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6" y="1260348"/>
            <a:ext cx="2944504" cy="439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2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Lucida Calligraphy" pitchFamily="66" charset="0"/>
              </a:rPr>
              <a:t>Medieval Heraldry &amp; </a:t>
            </a:r>
            <a:r>
              <a:rPr lang="en-US" dirty="0" smtClean="0">
                <a:solidFill>
                  <a:schemeClr val="bg2"/>
                </a:solidFill>
                <a:latin typeface="Lucida Calligraphy" pitchFamily="66" charset="0"/>
              </a:rPr>
              <a:t>Shields</a:t>
            </a:r>
            <a:r>
              <a:rPr lang="en-US" dirty="0" smtClean="0">
                <a:solidFill>
                  <a:schemeClr val="bg1"/>
                </a:solidFill>
                <a:latin typeface="Lucida Calligraphy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Lucida Calligraphy" pitchFamily="66" charset="0"/>
              </a:rPr>
            </a:br>
            <a:r>
              <a:rPr lang="en-US" sz="3100" dirty="0" smtClean="0">
                <a:solidFill>
                  <a:schemeClr val="bg1"/>
                </a:solidFill>
              </a:rPr>
              <a:t>Use of symbols, shapes and </a:t>
            </a:r>
            <a:r>
              <a:rPr lang="en-US" sz="3100" dirty="0" err="1" smtClean="0">
                <a:solidFill>
                  <a:schemeClr val="bg1"/>
                </a:solidFill>
              </a:rPr>
              <a:t>colours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609833"/>
            <a:ext cx="84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Images</a:t>
            </a:r>
            <a:endParaRPr lang="en-US" dirty="0"/>
          </a:p>
        </p:txBody>
      </p:sp>
      <p:pic>
        <p:nvPicPr>
          <p:cNvPr id="1026" name="Picture 2" descr="http://media.liveauctiongroup.net/i/9882/10658154_5.jpg?v=8CE70FE1D1F19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2" y="1642223"/>
            <a:ext cx="1955577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liveauctiongroup.net/i/9882/10658154_2.jpg?v=8CE70FE1D1F19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10" y="5257800"/>
            <a:ext cx="95309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qD20vQcy6ooLqmKJ1CXJCjoHGo38_OIvGaj2uGwNx5OXKWDqdT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15428"/>
          <a:stretch/>
        </p:blipFill>
        <p:spPr bwMode="auto">
          <a:xfrm>
            <a:off x="2114087" y="4151328"/>
            <a:ext cx="1695913" cy="23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DoTEEfnCDvNcURqEQnOxUOpxoNynJIUrj4MzRnZN9TWqresnprw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6" y="4151328"/>
            <a:ext cx="1675798" cy="23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eview.turbosquid.com/Preview/Content_2010_06_16__07_55_03/medieval_shields01.jpgba21f88d-a2bd-4736-ac3b-2ba58422ee88Larg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21554"/>
            <a:ext cx="3790950" cy="40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3.gstatic.com/images?q=tbn:ANd9GcStUB6BmQ1pOzva38aIevKIjh3MYzemSe2_Gxz4dn9y0ILBynOD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20" y="1662126"/>
            <a:ext cx="2269272" cy="22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n7-bT-N2HNl-KTLfz6YD76xg1rcAJAIZmUB1Tex_lO4kpi3V4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11" y="3456754"/>
            <a:ext cx="953090" cy="15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31838"/>
            <a:ext cx="8229600" cy="2163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Lucida Calligraphy" pitchFamily="66" charset="0"/>
              </a:rPr>
              <a:t>OR…  Use modern symbols that tell about you</a:t>
            </a:r>
            <a:endParaRPr lang="en-US" sz="4000" dirty="0">
              <a:solidFill>
                <a:schemeClr val="bg2">
                  <a:lumMod val="9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438400"/>
            <a:ext cx="7467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Hobbies, interests, </a:t>
            </a:r>
            <a:r>
              <a:rPr lang="en-US" dirty="0" err="1" smtClean="0">
                <a:solidFill>
                  <a:schemeClr val="bg1"/>
                </a:solidFill>
              </a:rPr>
              <a:t>favourites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Animals, places, arts, sports, subjects, activities…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Think of clear, simple shapes that will represent your ideas.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Lucida Calligraphy" pitchFamily="66" charset="0"/>
              </a:rPr>
              <a:t>Start with Ideas…</a:t>
            </a:r>
            <a:endParaRPr lang="en-US" sz="60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Think of a topic, themes or symbols that tell about </a:t>
            </a:r>
            <a:r>
              <a:rPr lang="en-US" dirty="0" smtClean="0">
                <a:solidFill>
                  <a:schemeClr val="bg1"/>
                </a:solidFill>
              </a:rPr>
              <a:t>you OR that were popular in Medieval Times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Sketch your ideas/plan using LINES and BASIC SHAPES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the SPACE </a:t>
            </a:r>
            <a:r>
              <a:rPr lang="en-US" dirty="0" smtClean="0">
                <a:solidFill>
                  <a:schemeClr val="bg1"/>
                </a:solidFill>
              </a:rPr>
              <a:t>well; your design should be clear and easy to interpret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TIPS…  </a:t>
            </a:r>
          </a:p>
          <a:p>
            <a:pPr>
              <a:buFont typeface="Wingdings" pitchFamily="2" charset="2"/>
              <a:buChar char="ü"/>
            </a:pPr>
            <a:r>
              <a:rPr lang="en-US" sz="2800" i="1" dirty="0" smtClean="0">
                <a:solidFill>
                  <a:schemeClr val="bg1"/>
                </a:solidFill>
              </a:rPr>
              <a:t>Avoid small details</a:t>
            </a:r>
            <a:r>
              <a:rPr lang="en-US" sz="2800" i="1" dirty="0" smtClean="0">
                <a:solidFill>
                  <a:schemeClr val="bg1"/>
                </a:solidFill>
              </a:rPr>
              <a:t> (needs to be clear for quick understanding)</a:t>
            </a:r>
          </a:p>
          <a:p>
            <a:pPr>
              <a:buFont typeface="Wingdings" pitchFamily="2" charset="2"/>
              <a:buChar char="ü"/>
            </a:pPr>
            <a:r>
              <a:rPr lang="en-US" sz="2800" i="1" dirty="0" smtClean="0">
                <a:solidFill>
                  <a:schemeClr val="bg1"/>
                </a:solidFill>
              </a:rPr>
              <a:t>Leave some empty ‘space</a:t>
            </a:r>
            <a:r>
              <a:rPr lang="en-US" sz="2800" i="1" dirty="0" smtClean="0">
                <a:solidFill>
                  <a:schemeClr val="bg1"/>
                </a:solidFill>
              </a:rPr>
              <a:t>’ in </a:t>
            </a:r>
            <a:r>
              <a:rPr lang="en-US" sz="2800" i="1" dirty="0" smtClean="0">
                <a:solidFill>
                  <a:schemeClr val="bg1"/>
                </a:solidFill>
              </a:rPr>
              <a:t>your design </a:t>
            </a:r>
            <a:endParaRPr lang="en-US" sz="2800" i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219200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Cutting &amp; Pasting</a:t>
            </a:r>
            <a:endParaRPr lang="en-US" sz="5400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Lucida Calligraphy" pitchFamily="66" charset="0"/>
              </a:rPr>
              <a:t>Relief Sculpture:  Foil</a:t>
            </a:r>
            <a:r>
              <a:rPr lang="en-US" sz="4800" b="1" dirty="0" smtClean="0">
                <a:solidFill>
                  <a:srgbClr val="FFC000"/>
                </a:solidFill>
                <a:latin typeface="Lucida Calligraphy" pitchFamily="66" charset="0"/>
              </a:rPr>
              <a:t>…</a:t>
            </a:r>
            <a:endParaRPr lang="en-US" sz="48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Squeeze </a:t>
            </a:r>
            <a:r>
              <a:rPr lang="en-US" dirty="0" smtClean="0">
                <a:solidFill>
                  <a:schemeClr val="bg1"/>
                </a:solidFill>
              </a:rPr>
              <a:t>or drizzle white </a:t>
            </a:r>
            <a:r>
              <a:rPr lang="en-US" dirty="0" smtClean="0">
                <a:solidFill>
                  <a:schemeClr val="bg1"/>
                </a:solidFill>
              </a:rPr>
              <a:t>glue </a:t>
            </a:r>
            <a:r>
              <a:rPr lang="en-US" dirty="0" smtClean="0">
                <a:solidFill>
                  <a:schemeClr val="bg1"/>
                </a:solidFill>
              </a:rPr>
              <a:t>around the </a:t>
            </a:r>
            <a:r>
              <a:rPr lang="en-US" dirty="0" smtClean="0">
                <a:solidFill>
                  <a:schemeClr val="bg1"/>
                </a:solidFill>
              </a:rPr>
              <a:t>surface of your </a:t>
            </a:r>
            <a:r>
              <a:rPr lang="en-US" dirty="0" smtClean="0">
                <a:solidFill>
                  <a:schemeClr val="bg1"/>
                </a:solidFill>
              </a:rPr>
              <a:t>shield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Gently spread the glue with your finger to cover the entire surface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uickly </a:t>
            </a:r>
            <a:r>
              <a:rPr lang="en-US" dirty="0" smtClean="0">
                <a:solidFill>
                  <a:schemeClr val="bg1"/>
                </a:solidFill>
              </a:rPr>
              <a:t>wipe </a:t>
            </a:r>
            <a:r>
              <a:rPr lang="en-US" dirty="0" smtClean="0">
                <a:solidFill>
                  <a:schemeClr val="bg1"/>
                </a:solidFill>
              </a:rPr>
              <a:t>your fingers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ay a sheet of aluminum foil on top of the glued surface (SHINY or MATTE side up – you choose!)</a:t>
            </a:r>
          </a:p>
          <a:p>
            <a:pPr marL="514350" indent="-514350"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STARTING NEAR THE MIDDLE ON A RAISED PART, </a:t>
            </a:r>
            <a:r>
              <a:rPr lang="en-US" u="sng" dirty="0" smtClean="0">
                <a:solidFill>
                  <a:srgbClr val="FF0000"/>
                </a:solidFill>
              </a:rPr>
              <a:t>GENTLY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rub the foil to press and attach it securely around your relief design </a:t>
            </a:r>
            <a:r>
              <a:rPr lang="en-US" sz="3000" dirty="0" smtClean="0">
                <a:solidFill>
                  <a:srgbClr val="FFFF00"/>
                </a:solidFill>
              </a:rPr>
              <a:t>(With care…  avoid rips)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Extra foil gets ‘wrapped’ around to the back of the </a:t>
            </a:r>
            <a:r>
              <a:rPr lang="en-US" dirty="0" smtClean="0">
                <a:solidFill>
                  <a:srgbClr val="FFFF00"/>
                </a:solidFill>
              </a:rPr>
              <a:t>shield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Lucida Calligraphy" pitchFamily="66" charset="0"/>
              </a:rPr>
              <a:t>Inking Process…</a:t>
            </a:r>
            <a:endParaRPr lang="en-US" sz="54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the Inking Station…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Lightly dip your brush in the ink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Apply a light, even layer (WASH) of ink over the surface of your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Take your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back to your work space to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dry for just a few moments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Lucida Calligraphy" pitchFamily="66" charset="0"/>
              </a:rPr>
              <a:t>Polishing…</a:t>
            </a:r>
            <a:endParaRPr lang="en-US" sz="4800" b="1" dirty="0">
              <a:solidFill>
                <a:srgbClr val="FFC000"/>
              </a:solidFill>
              <a:latin typeface="Lucida Calligraphy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your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work space…</a:t>
            </a:r>
            <a:endParaRPr lang="en-US" sz="4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square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felt, use a LIGHT, CIRCULAR motion to polish your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 relief sculpture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foil should start to show through as the ink is lifted from the raised parts of the design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Sign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your name on the back with Sharpie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Please return felt and Sharpies to bins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Complete an ART LABEL for your shield.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90298"/>
            <a:ext cx="3048000" cy="1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Lucida Calligraphy" pitchFamily="66" charset="0"/>
              </a:rPr>
              <a:t>Clean-Up</a:t>
            </a:r>
            <a:endParaRPr lang="en-US" sz="72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1"/>
            <a:ext cx="8229600" cy="320039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Shields 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to display area with LABEL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cs typeface="Arial" pitchFamily="34" charset="0"/>
              </a:rPr>
              <a:t>All supplies returned/away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FF00"/>
                </a:solidFill>
                <a:cs typeface="Arial" pitchFamily="34" charset="0"/>
              </a:rPr>
              <a:t>Wash hands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FF00"/>
                </a:solidFill>
                <a:cs typeface="Arial" pitchFamily="34" charset="0"/>
              </a:rPr>
              <a:t>Free drawing/sketching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0"/>
            <a:ext cx="5410200" cy="21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4572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Lucida Calligraphy" pitchFamily="66" charset="0"/>
              </a:rPr>
              <a:t>Foil Relief Sculpture</a:t>
            </a:r>
            <a:endParaRPr lang="en-US" sz="96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symbol</a:t>
            </a:r>
            <a:r>
              <a:rPr lang="en-US" dirty="0">
                <a:solidFill>
                  <a:schemeClr val="bg1"/>
                </a:solidFill>
              </a:rPr>
              <a:t> is something such as an </a:t>
            </a:r>
            <a:r>
              <a:rPr lang="en-US" dirty="0">
                <a:solidFill>
                  <a:schemeClr val="bg1"/>
                </a:solidFill>
                <a:hlinkClick r:id="rId2" tooltip="Entity"/>
              </a:rPr>
              <a:t>object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3" tooltip="Picture"/>
              </a:rPr>
              <a:t>picture</a:t>
            </a:r>
            <a:r>
              <a:rPr lang="en-US" dirty="0">
                <a:solidFill>
                  <a:schemeClr val="bg1"/>
                </a:solidFill>
              </a:rPr>
              <a:t>, written word, sound, or particular mark that represents something else by association, resemblance, or convention. For example, a red octagon may stand for "STOP".</a:t>
            </a:r>
            <a:r>
              <a:rPr lang="en-US" sz="4400" dirty="0">
                <a:solidFill>
                  <a:schemeClr val="bg1"/>
                </a:solidFill>
              </a:rPr>
              <a:t> 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1050" i="1" dirty="0">
                <a:solidFill>
                  <a:schemeClr val="bg1"/>
                </a:solidFill>
              </a:rPr>
              <a:t>-definition from Wikipedia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Modern Day Symbols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appliedlanguage.com/flags_of_the_world/flag_of_canada.shtm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38350"/>
            <a:ext cx="3200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www.eikongraphia.com/?p=4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25650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aint_john_sea_dogs_2005-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1" y="3048000"/>
            <a:ext cx="2235049" cy="140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e Glass Apple Logo (1998 – Present)">
            <a:hlinkClick r:id="rId7" tooltip="The Glass Apple Logo (1998 – Present)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26" y="300038"/>
            <a:ext cx="1948287" cy="23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" b="30473"/>
          <a:stretch>
            <a:fillRect/>
          </a:stretch>
        </p:blipFill>
        <p:spPr bwMode="auto">
          <a:xfrm>
            <a:off x="609600" y="4649389"/>
            <a:ext cx="2698174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data:image/jpeg;base64,/9j/4AAQSkZJRgABAQAAAQABAAD/2wCEAAkGBhQSERUUEBQVFRUUGRgYFhUXFx4YHRkYGBkdHhgbGxwfHiYgHRwjGhoYHzIgJCcpLSwtGB8xNTAqNSYrLCsBCQoKDgwOGg8PGiklHyQpLC8sKiwqLDAsLCosKi8sLDUsLiwsMiwsLCosLC8sLSosLCwpKSwsKSosLCosLCwsLP/AABEIALMBGgMBIgACEQEDEQH/xAAcAAACAgMBAQAAAAAAAAAAAAAABgUHAQMECAL/xABKEAACAgAEBAQEAwUEBgYLAAABAgMRAAQSIQUGMUEHEyJRFDJhcSNCgVJicpGhM4KSsSRDU2PS8RYXNKLB0RVUc4OTlLKz0+Hw/8QAGgEAAgMBAQAAAAAAAAAAAAAAAgQAAwUBBv/EADMRAAEDAgQDBgYCAgMAAAAAAAEAAhEDIQQSMUFRYfAFEyJxgZGhscHR4fEUMhViI0JS/9oADAMBAAIRAxEAPwC8cac1nUiUvK6oo6szBQPuTtjh5l46uTy0k7AtoGyjqzE0q/qSN+3XFAc45zN5rOmOeQllGomm0RqQL0KAdKCx6qs2CTi6jSNR0KwMlpedB1br6K3+MeK2SiW45fNp0VtCsQqk+prqjpUMdr6Y6+GeJ3Dp2CJmUDHYBwY7PsCwAJ/XCNydyAiQSPM6yJPA6KyW4VZdml1FRqJpQKUAaO9k4WJcjw/LsyQzTeglXmJ/EYqSGEMUYBG4I1ysF9lbrhsUKLpaCZCVLzsF6E+KTVp1LqO+mxde9dcbcVL4Y8Y+IzBiyMCwZWNdc0rN5k0zGwiySdiSCxAugtbXi2sJ1aZpuylWNdmEowu8c5r8tzDl0EsoouSdKR2LGsgEliNwgF1udIIJ6+aOM/DZdnWvMYhIgehkc0t/QbsfopxXsqTf9nyh/EPqlncaqZ9ydP55WNtXQCr20g5WOxZoANZGY8dANyfkBueOhaoUhUJLtB8eSZYub8zHvNCky/7g6GB7emRtJHudQrrRxnKeJUWqMZmMwrMajk1rJGSRY9a9PuRXeyLIUZuTpYZI2zubzTZdyyzBgdNGNtNhei6woIqqNGheOLJcywTBsvFWYZXEWXuJgJV0gaqCtp0qZPqVW9rwNKpiu7DwBUEwYaWkTprA15aX8ieylmI/raRcEdequ4YMcnCcoYoIo2bW0aIhc/mKqAT+tXg4rxOPLxNLOwSNBbMe2NI2SoutGU4v5k8kYU1GQNd7FtKlhXatQH3v2xJYpJfFr4eJ2y0Yk1yylpX1dSxZfQKq1Pdh0I7Y1ZPxqzbtt5O/5TFX9fN/8cSjSrGmXvECTqQI87/NXVGDPkZew2N+avLBiuOD+Lo1Bc7CY7/Olsv1tSL2/dLV3rFg5TNpKgeNg6sLVlNgg+xxDbXf2PkRY+iqhbscnEuKxZeNpJ5FjRerMaH/AD+mOonFM8XymY4zLmM0g8zLZJ2jy+X2Pmug9UlH0sb0+ltmBK7b2D3EaKAJizPjblesMGbnTf8AESKlNCzRYi6G/TExy/4nZPNSeSGeGfp5M6+WxPsL2J+l3iq+Jc/ZvN/grlkIh1ACJdPpdNPyljQ0sD02sX7YkF4pLx9hlpoY45IiW8xVox9PUWLFtKgghEPrYrZULZpzmd9o0R5VeODCV4a8emkSbKZw3mci/lO37af6t/rYHXvse+HXDAMoCtGezqQxvJIaRFLMfYKLOFyHxHyzH5ZlHdzHaigTvpJNUp6A4muYMyI8rM5YJojdtRXVppTR02NW/a9+mKpXktnjTznVSqraUSEI1Gr1i6LvZ6WThikxhBLyQFTUeW6J6zniZlEICmSQmzSoRQBA/wBZovcjpf1rH03iZkl0+ZIY9RI9a0FIBJDHoKoj77YRv+hcawyZ3NTiGED0fhG2U/mAL2C506QN6VTtdBd5ISLP8QXzYmlCH8KJvRGFXfXMzFizVR8tQdRFnYYs7qnkLhPXXouBzpgwr74bxJMxGssVlHFqxUrqHYgMAaPY1v1G2OrGAMZworkYMGE/xD4y8UYSKXy2b5gEYsV6WpFDbuLB3H2IvcGNzFWUqZqPDBuVM5zmrLRbNKpIIBCnURvvsPbcn2o4gON+KeXhOmIGUjrR0j/K/wCYH0JxVvEJWQLqR45K2f0jUp6ghVH9SfY7VXRyhyu2dm0DZRux9gOv+Y226jpuQmK736L1jewsPQpmviXnKOG/z+/krD4L4sQyuElQx3+a7H6iun6n7YfFaxY74pXj3h7NHOVyscjItU+ltzQNg79CSOv5cWvyxG65WJZQQwWiDsQATpH+GsXUnuJIcsbtKhhGhlTCus7VpNwpTBgwYYWQoLnThTz5UrCFMiMkqK3yuY2DaD9GAK/rirZky89JKF8yIaRHNKcpmYgNghkKmORQNg2xr6Yu44VJuRkzObfM54LKuywwEAqiKDRbuzEszV0FjqQCLGwRcxGhTWHxRoSMsg6hVnneAuEqOFJBp0j4jiaOgAGwCKyChttqr6YS5tUbsJ40LbBdJRkW7BA0ahXT5bP8ycehj4bcOv8A7JF/I/5XWILO+HS5XNRZrJImlZQZotIBEZBVjGR+yG1Fe+gEb3qaoVgPC6/M6+82Xa2Ja4lzGxyBGX2IMqU8L+WPg8ggcVLN+LJfUEgaVP8AClD73hvxgYzhR7y9xcd0mBAhJ3iDkQ5yjNuFnGkb7MEd9XWrASht+Y45cmXjAiyyh8zMC5JNLHGSQZHPUaiCABuQtDYEiW5+9OWEpuoJEkatzp3RqH8Lk47eWeFmKLVIB50tPL9DQCoP3UUBB/DfUnCTqGfEis+4a2w/2k/IfMK3PFMsGpN/KAuGPlSbQdeckLnfaKLyw38LIzkf37+oxA8ncus2aM5iEKRuSy6SPNnCPGzrZ/sgCaNWxa7Nb2Jgwy5rXOzkX49a+uirBIEDRGIjm3g/xWSngHWRGC/xdV/qBiXxgjEKgXlbh6Aao3JiamikUjY9R1/KwJ+x+l40wcBzCMCsQkHuulr+13X8sXD4jeG7SSHOZJbk/wBbENi4H5lvbXXY7HFf5PiUMd6yqMDRVlMbA+xQG7+2F6uKr0c3dMzB2ogm/pBjgTPDUQNyl3GIaHOdlc3efvZdvCcjLKr68sBqG4ZmjJI6aTuuobUSB06jqJjwY41O+ZeGPU0ABaQt2P5DtsJCbBrZqvrd/XCsnnM4NOTiaJG2bMyqUAB66FJLs3sSQB7YszlLlGHh8AigH1dz8zt7n/y7YDAuqCm8VGgSRAG0ceew3iZtASWOdTc8FhmNTx/G/DgpidSVIHUg198U94Y8PzbZD8GYRrHLKsimVk0uGtrHlsBsQbvFy4p7n/lqfJyTzZcO+Rzh1ZqJBZjeiDJpFFk3LFbAJADGqxbVaDcz6GPkQk2lIvBYsw2YmOXzSwH03IX0BvQnR7HXY13032xL+GOTnfNzrBIFlCsWfWUsXHtsjVWwqu3XbGvinAuFFFlyucWQyeYXDsUYEIWFqWUi226d9sd2bGUybpHwSVszm7O6UUjvo/mfKBezAllcGmqlqojUXtHL4yjB3TZ4ewSDjPEjI+sokCSOGLAvpFCyq2QAR07Ys7CxyByoclliJW1zzsZZ5D1aR9z13odP5nvhnwywQFW4qA56H+gynshid/4ElRpP00K2FPM8UUymNopplVgpRE2lkPSPW5VCvdgCSehGkPdkTRBlKsAVYEEHcEEbg/SsVRneGTw5qstJNMmXGiPQNXlr38xRTzGP0rSn1ekOAFbzGW+JuXefn+lQ4XlfHibzFLmJY8hBly0lapW29IOzCN2WgOoMtV1AvcGS5c4WIJcjCiIpWV3ISyAoy8ockndjbxgsassNh0xjh0ATV5MGallkNu7QyK0je8kkqog+10B0HbDXy3wB43afMaTK6hQqklYku9CkgaiTRZ9tRAFAKMXuOURoADbiTv15IBLjKYcGDBhJMIxBc6SAZSS+9D5Q3XY9TS38ur8t3idxzcRyKzRPG/RwQa6j6j6g74FwkEBE0gESvPHEfLsgK6sD6gTtf5v/AO/zwz+HfNkWT8wTA+oCiKvb7kD+vYdd6kZvDPMGTy+sYNeYX6xiqAFkgDc6a7AX0OPqfwcksaJU6C71bHuB6Tt9f6DCDGVBeNF7ir2j2fiKH8eq90G83J+R9rrnTxNzUs2iICmalAUXRPQWpJ9hfXbuaxbGTVhGgkNuFGoju1eo/wA7wscp+H0eUOtjrk7Hsv29z9dvte+G3DdJrhdy8t2hVwz3gYZsNA13PNGDBgxcs5GNObziRIzyuqIotnchVA9yTsMbsVhxbiyTI/Es2nnQRyGLIZUmkdlYqZ3FEEkq5WwdKJYBJxETGl7g1oknRTXEfFnJRpcRlmJvRoicI5HWpHUIQNtwT+uObPeK0HwmuJ1+JKqwhKSsura0LBFF9Rq2F4Xc9zHBxWErmz8LPllkljZDrV0CW6gNXqpQdN36bBPqAR+HcNlzEiQw15sp0rfQNRJJ+gAJ/TFLnmbbr0WE7JoupvOJzNdTu4WiNo9ir45K5qGfgMmjQyMUdbsWAGBU0NirDqNtx2ssGFnw6hgGQibLoyB7MisdTCUHRKGO1kMpXoBSigBhmJxcOa8/VLC9xpiGzaeCwyAiiLHscZxFZvmaCM6S4LDsN/8A9YT+J8elkLMXcKOkcJFKpYqrSSaX3Yg6UVGYgX6RsIr6ODqVTw81YuODiXGooRbsL6BRuxPYAe5xWicVR3CAl2IB0/FPe/avIUkj9kb+wOORuJamMcUaRHoXJeSUjppAZmcBjWxCA7A9axyQtFnZDp8ZPw095+CtjhPERNHq2BBpgLNGgauhexH62O2O3EXy1w0QZdEohj6n1bku25v/AC/QYlDjpWPVDQ8hukrDEAb4jV4blpys4SNywBWUAWR29XUj6YgPEDnKHLwyQh/xXWiAL0K1Alq6GjsOu47b4QOGeJQeRYFvJw2FWSOi4Xp6gQVJOxsgnrRJ63ChmAzb8eC4xlRzS9gkDWFd0UQUAKAANgB2GPvCTmOFZ+BPOymdOaAGryZkUiRav0uvcjp0++Grg/EhmIIplFCVFcA9tQuv06Yj6WUZmkEcpt7qhr5MEQuzGCMfMsoUEsQAOpJoD9cLHE/EvJRXpl84r1EI1gfxPtGv95hikXMC6sXZn+Q8hM2uXKQMx6toAJ+9VeO/h3BMvl105eGOIeyIF6dLoYQ28R5pss88UmTgClh+IxkIAOx9LhWJ22WyDtvtfDyzmcxns7pnzGZjRIfOKsxhkJZ2RSFTSqoa17qxogEm7JjDOguygRx/C53g0lWwMZwh5fnB4JfLd5JAF1FZlUPQu9EkQ0OQAToKqSN76AvEE6uoZCGVhYYGwQehB7jAEEGCoCDovthYx8RQKihVAAHQDYDH2zVviqebfEVn/sneOA35flnTLmACQX1kHyYbBAYAu9GqG+Da2QSTAGp63VlOk+q8MpiSdlZef4xBBvPNFF/7R1T/AOojHDFzrkWNLnMqT7een/FikMlNmpiWyeWqzu8cHmNf70zh3J+746pE4pvqSaSuqmNZa97XS39Rge9pbBx52H3+a1v8NVFn1GA8JV9xZhWFowYHoQbH8xjZePNj8U0ErNlINY/3bQEH3ZImjUnrRK2DuDiwPDnmN2niBeXy5vOjMTyGULJGsciFGe3AKGUaSx+XBN7qpZjjMEwRw9SlsV2biMKzvKgGWYkGdVaeOXP8RSFdUp0r3Y7AfcnYY6sRvMMYbLSggEaT1+u3+RIxxgBcAVmvJDSQtKc25UqzCZCq1qYMpAvpZuhf1641/wDTbJ/+sRf/ABF/4sVci5MshEaFbBddaWRT9PVdFjH3HWt6xy5dcuHk1LFp8xtBMiEiOiACNfXYfYk43f8AG0RJJd8Pus4Yqq6zQPirfn5tyqGnmRTQNMwBo9DRPQ+/fEpBMGFjpv1+hrFMZNMu08QjSMHzYyKdDYBAqg3f5rA2CgG7JxdEIpQB7DGdi8OyjlyEmdZj6JujUe8nMIX3gwYMIphasyhKMF2JUgH6kbYovj3Fg3DeF5dP9XAHkHs63Fv9Qyz4ufmTiZy+UnmUWY43ZQe7AHT+l1jzrJI7SMwUO8h1MBGrb1+IwVgxtm1SFUF2zEChtW82y8VsdlUnCr/JgZWXMmBy4nXgCsy5Rgiu6eiQt5bHcMYyA/2KsRh38IeGeZnHlI2gj2/jlND/ALqyf4sKEcLS6R5+W0oCql81BGqAmyNBcMgLEkjQDfbD3yyCIPg+GPrkzBJzGf0lYkFURBqozOqChp2BJYkXWK2U/FK2u0+1GPwZp52l7jfLs2ZF/gm7w8NwZh1+STOZt4/YoZmFj6Fgx/XExxtXdRFEdLP1Y9kFaj9TuNu/TG/hXDEy0McMI0xxKEUfQDv7nuT3OIjnjhbzZZvJJDruCCR7Ht2sC/peGF5PDgGo0ExfXgkZuMTOxXLN5EKkUdWiwSoBd9SlnIYHdqN0o2Jxy56Vy4+IDF1OshlLa5WVECsRuppNjRq/riMy3ETGWHoRqAZJFXqKo7qb+Va2P7V9h3cKRs3KI0XXbep+wGrUV3u9Vk0SQDbEXeAkFe1NDuvFADQNd+d+p2uviPLSRuyE+t7Dk2VIO+nTMtNv+bT9ieuHXlDkjQBLPe4BWPX6d73Kqqr0rYj3v2xO8D5YTL035qqhQVffSoAroOvt2xN4ICF57GdqOqAsp2G53P4WBiI5i4p5ShVJDMHYsBZSONdUjgHawKUXtqdbsA4mMJ/PaSRtHmVTzYljlhzCA6T5U2n1An2Ki/8AmRfQaHPAPXBYNQkNsqj8RsxUwiqqUE9d231mzu34mtbNk+WL3s4+eC8iPmAhp41r1toLE2bFLtZo1WwIAIvfElH4hxaRqhEko6OWcaj+1oGwY0CSrrqO5Fk4b+GZDN5tAQcwgbodXw0KA91VDrl9+gB/bPXGg5rXEuJG3X7TH8ivhqLaTWFpvfj1PNdvCM18LD5EM0xZASBKqud/93pSUAsQLUMATud95/lCfTGcsdN5YKmxuxWx2ArcEEHcEG72Zqx4pJxHLtLlXimzNgiPzImlQE9JInt2B02K2q96rDr4Y8qZjLCbMZ5rzGZKsy38oAAs0SNbUC1ew+uKMQGNbAM+XXmkaZe52Yrt5r5AGelWVp3BQUsTIksQ72Y2G5+pOK/49wOTLzLFnI428wscvLGCEaSgqqIztGY0LELuLs9cXbhM8RMjPIcmYMu86w5hZpApQHSgPpGtgDq1V9gcKU3lhAm3W/QTDmyEqca4PJlzlsjkY0Z9QkdQCyQlRUbzftMSSw1Ebpe4GPvgfK8aZpsysmY4hOQwdo/TGWOx1TMVQgAVpW6obbDEtx7iZkykkEcOagnlk1yRtl2YurPbguv4RBSlsyAaV0kgY+M3zXoyyZPz45JtNTPGAAiHoiha9Wml2C/SiRVjq7zDWamejy9fdA1jWi6i0zMflHMPlydUjaimbZZNMceoyKCqoQFAUAUTsLJwycrQD4oPkpjJlmjbzBo0pqJUppYKA0lk2bYgWDRrBwLlczPHLmIgkcV+UjAazfUtt6QTuRQLGgQqgKXYJXTAVambwj3+33UYyLpf8Q5mThmaKkg+Uwsdg2zH9FJxTeZgVuKPG6gqsjokZNAiIFYI77KdMafY4v8Az2TWWN45BqSRWRh7qwoj+RxR3NnKckThJSBIAEjlchY8yiikOs+lJwoCsjEBtNgkncXNL6YDRJBmOI/EfFbXZVenRqubUOXM2A7gevkmXl/KwmXhcyStLM0kiy6mI8thlZS0Qh2WEKwrSFB2747OE5HLJNnGgmLyeVnLX4cxfNLqkPm6R5uiT0Dc1iv4OP5nKTpLNChmj+R54iHoqV3cFWcaSR6i30xsyvPskbu8cMQaUSK2ppnFSvrkCo0pVdTbnSBi84+meItpbiTHkJ2hdPYGKnwlpHGVO5rI5cZHLeXOZp3giY5Jy2Y1s0YLaKuTLmyTrBCjuKxKeHfDYjmaceWYF83Lxa1k16gUkmeRPTI6m4tIoJ7EknCMY800VaVy2Xbr6Vy0R+59PmH76jhn5Q5en1QjLlholEozEiMigFSJFijIEjpIoou/lqdC1vVm2sKxLg2BB8Z1623MeyrxOFOFod2+sCZHgEkfv2CuTHBx0/6PJ/Ccd4xw8aQmCQDqVOFGf2Cy3/1KrLO8qPklJA1QShQ8iDcKeo3vT1P0N7G9KrC8T4IsnrjYW2+1khi5CxnqzkDSN/X0JvUi4uCDjMBjUNInygFW2PTcEH/I4UOYuX4lUyZOZAGv8ION9qby9+oUkUegNAgek7LMT3/grjXiLHz4Hmk2F+FeKuHdBHA3H3HIqveAZdkzsAYUfMX7H1Vse++PQkfQfbFO5UFp8vpiIIdCaRwqIlUbYVZ33sEClI2o3Eg2GEMVhm4eGt0Mny2+i1K/adTtF4qVAJDQDG9yZ5ar6wYMGE1SuTi3DlzEEkL7LKjISOwYEWPqLvC1kuVsjwvLtPMqsYl1SZiRNTWP2Rvp36Kv06nfDecU7zVza3EWfLoWSIFaQoSsgNEGQrbCxRAIAHclqK0VqzKLczldT7xwNNpsdRNlJZrxf4UzK7ZWZ2b5WOWQk/UFm3/TDtyvzFlc3D5mUYFQSGUgqyMeodTuD/n2x5r4jwvRK8YZwFLI1EAaF+Usb3pTpoKdoyffHXwbhMjSrIhK0UHmL810WD9twI2IqjtfU44MQ3Lm2QZDML1JjBGFzkni2vLpDIxM0KhXs2WA2Vwe4Iq+4OxvYnv5l5kiyMBnn16AQvoXUbbp/wA/thil/wAsZLzohe0sJD7QuTmDh2RRfNzgiRbrU5CizZoXtZo7Dc1iv+H+MGVhzeiPL6cp8vmgHzLv59P7H7nXv19OPnnDxKyXEclPAokjcBXiMiimZGB0gqWokWBdXeKjx6LA9mNc13fgzp+UrWxlSA0Ot5r1nwzisWYTzMvIkidNSGxfcffcbY68U5yn4nZTh2Sy+X0ySvpLymMClZ2LafURqIBANbbdcWbyxzJHnoBPCHCElRrAU2vXoTte3XscZGIwtSiSSDlmASrWVA7zUtiL5i4GM3D5LOVRiNenqyi/Tfbejf0xKY4uK8Xjy8bSStQQaiALNWBsB9SBfQXuRhUOy3RnmonhXh9ksv8AJApP7T+o/wBdv6YYUQKAAAANgBtQGFmPmLMTv/o0J8tWhYSkipoX3fQTQDBWQ7+zjqMR/EM2cvJF8dna/tx5SB2aWN7CMVQCit9dNCgAepIOq2klAak3+Kd8ZwucrxK2maHNGeLyUhA3rVH1c2xIcktdi+ntjTFlM/BGSZVzDDWaquvlrGKJBIUea59QJNAddpmtK7m3hNODEXwrjRmlnj8tkELBQzba7vcAgECx13BBBB6gSmOgyiBnRac1lVkQo4tWFEY4OF8sZbLktBCisdy9W5v3c2x/niTkkCgliABuSdgAO5wl80+K2Uy0Z8iRMxKdlSNrW/d3FgL9rJ7DqRIGqNjXPOVtynUYzii+Us9mszxjKy5mUtMwaQxDUBHAUOkaRsqsCWAO+yk2XU4vTHV17MhiUY1ZnKpIpSRVdW2KsAwI+oOxxtxFcyceXKQNK/bZR1s9thufsOpIA3Ix0TNkIE2UVmORMqgPlPNlV9op3RP8BJjH6DHLDynATQ4hmm/dXMot/S41Vv64guZeB5h8ocznp5ImZoV8tH0jLxyyoru7DdmVGJIBCAjcNRY8OayTSy5ZJBNF+OsKKrsh8pkbUoP5vLCLJZsfNd68MGq4Oa0uMmdpiBOq6GNykjb0+H6VicN5MykL+YkKtJ/tZCZZP8chZh+hxMhAN63PXCVks/Pw+dIM2/mwSkiGciiCBZRwNgwUE7UrKCQFKlWd7xVULiZcZ5rmUDTRGOE8Zh39d0SNgTuDR6D3x3Y89+KPC1kzDSRTRo62pikmjjZ0LsVdAX7EslNVhUIslgK1xXl8fl/p/gP/AA40pNlg7OKtqv0Ht07Y8rfAyftx/wDzMX/5Mc0xZTRbf91ww/mpI/rgroYC9aLmsqtn0LqNklKF+5JFdsSUGYVwGRgynoVNg/YjHlrh/IfE5IhPDl5ylalYEKxHYqpYOR7EDftia5A8RsxlsysU7MwdghLnfVdBZCdyCfTqb1IaN6QyNxdXo/BjVlcyJEV16OAw7bEX07H6Y244uqI5rzMkeUlaG9QHVatVsa3W+rKmpgPcDr0xVOSAWR5BCPw0Pp1MTQSloA7PoCjS1djR3xcnEsv5kMiCiXR1AJIHqUjcjcde2Koh4U+URdeXlVpCEPpjVS4DMACGqtIO9npt1rGL2qx+UPZJsfKLemnFaOBc0EyR1wVecXy2vMOJNgZAzd9i0jrv7ESx796PscMfAJgVWRDs0r0eg9MZQdiOoPY9dsY5v4afRM5AshHC7mqsAGvUAQR8vR2sVeOnw2yMeaqFGICSv6aIYJpLCQC/l8ylo+4B64pY/wDkYdoaNwDw4dckr2hmpxSbfxhxO8R9JUzks80EgZfmhJI/fjBN9h1T0nbY1sKXD54g5RZeGZpX6CJmGxPqT1JsN/mUYzwflGJYdOZiikdjb2obpsoDEXQF/wCJvfDDWNbAU34aHE7gxwO67ia3fgSLgQTxXmHlbNoWEMiQU2tvNm0gLSAgFijHSdBXb/aGip9WGgCEEs0XDzZ2jtSCQWGkaVtWZVDWTppl2sEsxc6eHWYmz65jIwZdEUKTqbT5j2SxZVHsQL2Jq7wqyw59M38BpgEzAH06zt5IXZrJ/slrYe5+uPZd6yv42GLSROnFYxYWWKX+Zc6v9iI4bHlt5saqoP4e4FKN7ajvXoGwNk354eZRY+G5VVsfhKxsFTqa2fY7/MThM5P8PM1BxH4jOQ5eRZPMJKtq8pyQwZVYX1BXuRqJxawxndoYlj2tpMuBcmd0xQYRLijC1BwERGWXOz+aoZ2UyUqpGy6WU7AaSukFT6SUDUCcMuE7xK5Qlz0CCB6eNi3lliFcEd+2oVsT7npeMV9hICufpMSk3mHxbleR48m0UMa2BMQXLgdCo00L7ek/cYVcrzJKZHZ5tTyVqmlDg0vRQUJatztQxsi8Pc5rKSxiE6SwMjD1aewIJ3+9D64WnFEj2P8AXGbWHetLXq5j8NSvUe5x5DKB6kE/AKUk47MruYZpIwWs+XJIoY1WrdiSTXfFgeFfFOIZiVi0rSZddnaUs1N2VDY33F3YA++9bcH4XJmZkihQuznoDW3ck0QAB3I2+vTHpXgvC0y8CRRqEVBVDffubO5JNmz1xdQpzAGgVlXE0azQ2iwADffUxfyieZXWIReqhqIAJrehdC/bc/zONeezyQxtJK6oiC2ZjQA+uN+EnnrljN5iRZMuYpVVCFy8xKqkt7TDSCHatqf5eqkHD6paATdVl4jeIh4g3lQalyy9jsZT+0w7KOyn7negurw25O+JkZ5IiYIwdDsfQZh0DLVyKNrAIG1G7rEdJyJPBnoclmWVdYRi6Gx5ZvUQSBuFR+3UYs/hWdkmiy6ZeB48tSJKsTFZIW84rWxDaVEbBiDdvZBFkVunQLWrVadOi1tK0jXfqQo3w5y02SzkzcQicz5uQD4j5k0WwADKCAzSaPSa9Ok7aaxbmIjJ8rwJIktO8iAhHllklKahTFdbEKSNiRW23TEvgxMXWQjCVza2viGSjbdVLzUehaKORlB/vrG39zDrhQ58yjqYc3Epdsu9sg6uhBV1H1KPIB+8UxbS/sui8gJDTnbiMqaJJcuweONmBgBBWb4P0kE0aGbr66T7jHPmp5slmcy+T+HRYZhCrDLtIyxyaWQISTY0sQVTpoFj1rhN4jNNlywWZmXTcMo/PCr5cRMPahCgrqrRlTupxyZTisutR5jUGiIHsSIwf5iOMf3BjdbhxEiISZerQm4/ms5ls4cw8OmDLxZmNAoV1kRY5Ucb+pHOsWLGxH0xafBpLgjJ66QP5bf+GKL5Ryc0qeUxZmzKQIqn8mWGh5WPsJXRUX3Akbot4vvJ5fQioPygC/eh1xlYpoaco60TVOcknrVbseevFRcs+YbzHaGYaigCGRWjMj2GPpIIkEhBAatRU3pBx6Fx598Vs9F55TM5eRnJZo5kkWPT+IyumkxNqFqGIJ6tqFazagUKrqWBACVlDH20ML/UisSnKWUhM6zZz/s0Tx+YP2yzelPtQZ2/cjbuRiJ8kSSBYFc6yFRSQzFjsBYAG5O22LD414Zz/AQNCLWPUxOoaZTIFLSX+XoFUtSlFXdT8/VFYnGYM42c1ReYVJBiZL0aaFbj01731xUPi68bcWzPkV+UPp7yhAHr63sfqDjRl+I8Xhj+HjbPJHVBFWSgPZSBsP4TWJ/w78Mp5p1lnUoqMCAd6YGwzdgQdwnUmtQC9V6VHuy4yTJTVfEms1jcoGURbdXlysD8Mmrrcn/3H/piWxry+XCIqIKVQFA9gBQ/pjZi5LIxHcfyUUsDrmG0IKYyagugoQwbUdhRHfb32OJHFVeNvFzeXywJ0tqldR+cqQsS/UaizV0tQe2BdEGVdh6Rq1GsBid+HE+iZuBcQ4VG1wZnLNIdtbTq8hvsCzWAT+VaH0w3aR1x598PhGvEMsZ3iCIJHsvQBWMhTbALsTtRu6NbE49BA+2BpFpb4RARYljGVIY/MOMR81nBgwYsS6MQjcn5c50Z0hvPA0g6jprSV+Xp8pOJvBgmvc2cp1t6LhAOqMGIROKvJn2gjryoIg8xqyZJT+EgPakV2P8AEmJvHCI1UlGDBgxxdUPzFypl88irmU1aSSpBKlb60R70NsLud8HMi6ERiSNuzhy2/wBQ1g/0xL8481Hh6xzvGXy5bRMy/PHq+RwOjLfpI2PqWr6Ym8hn4541lhcOjgMrKbBB9sAabTchAabXahLvJPIqZBTvqkIp3/a6HpVgA7BbPudzs1YMGCaA0QETWhogIwYMKfOvG8zlAJIqMRFEabKsLJJ9xp3A2+RhdsMG1pcYChMCVt5z5Q+M8uWJgmYgJMbN8rKfnjet9LDuNx9dwezl/gnlfisCksqR+dGG1J5iCi4+pvc96BIu8I/GfErMRaWQK6ybqAPlFDayp1USfV3Gk/mrEb/1vZr/AGf9B/wYcp9n16jc7BbzCqfimN8LjorlwXimv+t7Nf7P+g/4MTXLvO2ezciKqBA52ZlBFKR5hqhsFPv1Kjua5VwFak3M8ADzH3QtxDHGGqy8fMkYYEEAgiiDvYPUY+scvEeJRwRtLMwREFkn+g9ySaAA3JOEkwkrmLwpjnLGFtGs2yHdSdt9wd9h6hTGhbHEFk/BR1fUZIhuDaobGnpWsyLt9v1xMcX5yz8kAzGSgjjy7vGqSSnU7LI4USaRYVASPfY2NscnH+LcY4dC2Zmly08aModVTdQxoE0ibWVHXuMOsfXAytdr5KHKTLgJ9fpZN/LvJkOUOpNTOerMb3OxO5JJIoWxJoAbAAYYMJ/JfiLHngquhhlddSq3SRQSC0ZNXRVtv3TRNEhwwq8OB8Wq6TKMLvM3I2Xzw/GUX16WCaAvYhgaAFqykgAGwAAxYMAuJB4d4PZSGRZFVQV9hJdEUwGqZgLBIurAJqjRD3FCFAVQAFAAAFAAbAADoKx94MRRcT8FgJswxEnuY1/8sdaIAAAAANgB2x9XjF4iizgwA4MRRGKf8Y8jrzuXZBbJESysdnUygKgFiybkuuxG3Y2ZzHzHDkoDNmGpRsABbO1EhVHdiAfpsSSALxT/ABjmCPiubJ8krE8YhGvSWBj1uWUiwD+Ig79BhXF1O7pF3Ub/AAV1Km5xmLfVc7cY1AqwEgWtSCMyWARYCKraRpvdt+nToGzw+8REULlMxelCqwz3qXQ5IiSQ9QRWgMRRpbIJ3h8hkYW4cM0+iEs0ixRtChjYrIVR00AOl/L5ZcLJWmqbCJlsyDncxGCJInaQhtAjV1UmyFFKqvHq2FDcHYgYVpYb+I0vYbcEbqne2K9RXjmz2c8sAhHezVIBY+psjbCvwhszmuDxiGXTPRjMrEgsIpTG51AEqzqh9QBILXiMz3h1JJCFWLJRMXBkCIXMiBTWqaRGcsHOq9O/vjYpta4SSlScp0lT6TSeQ6Fc0dWr8U+UrKG9jrr02QPt3xrzPFQVi8xnjWIq7yCaMWEHq1+qyPcDfp74VOA8jZj1xEQSR5eRqSeNzC8r+uR1jGkMFBjjUkUCshAs4+sxyGIdGWkMUhz0yqQsQRY41Lz5ooN9JYARCuihPbF3dMmM36/StOIOoaEzcjZ+MxNI8sfn5t2zDprUsoYfhoRdjRCqKR2o4xy5zbEY3mzWaij892khjklRCmX+WH0kg+pV8y/95iCzHhJJI5Z80o9UjBliZW/EDL083ywVV2A0ou9HfcGQy/hs4nWX4hUAdHZIY5EDCMKApBzDJRVVU+jp7HfBO7kyc2vJLDNwT0DhT8R81nYMr8Rw9xqhtpYmQOHj/MR3BWr2Isau4GGqIEAaiCe5Aofys/54VOaJOLpZyKZOZOySB1evbeQI33sfbCatVP8AFfGjNZrLS5fMw5dklRkLKrqQT0YesiwaI27Yx4Y87zZN/hnlEMExtXkiaQRue6jUtB9rO4Bo11OFjjvLWbhkJnykkOtmIVY20e5VCNQoDsCaAx0cG475QEM6kgdLG696IPbuO/8ATBtAOqorOe1ssE8lcU/NyxcShgbOzZg+m44xGFeSXZQdCgCNFuRizn8tA02H3hfGo8wZBFqIify2YigWABOk9GG/UYpDlzKomcWeJFeV1eOPcaRJKNKyEdG2LCrF6uuLx4PwxcvCkSWQo6nqxJtmP1ZiSfvjj2lroUw9VtVmYfpduObiOQWaJo36MOo6g9QR9QQCPqBjpxozmcSJC8hCqvU/0AAG5JNAAbkkAYFXrztzTwNsrmGRhtZqth70P3aIYfRh3BxGgD93/E2LB595lyecpVOl121tuDVlfkDdGNdRQd+9VjkblfL5wkgaAnroAMx1bAB2utDK21X6lPRhj1rO0XU8O01WukWnQHh78p4lZLsOHVCGEJM4dwlpmpdNe/rO/YCgbY9AvUnYYuvkblMZSPWyhZHVRpH5BQsE2bZju25GygEhQTLcK5digsqNTksTI9F/UbI1ACl+g2xKYwsZjn4kwdOEp6jQFPzRikvHXmJ2mTKITpQa3A7sR3+yEf4mxduKX8RiYOKMxH9usZVj0pRpYfc6D/L64SZUNI5w3NG2idpUxUcGuMTupvljnvKwZXh2WlkjIeEpNbAmFkVSvmD8qk6l3719ca4eastmuIcQybyrJlczAHDowYApCBLRF76QG+hjwm5TieZmJ+HyGYlCnSWUEgHrWoKR7d8SUwkSJoZvIyU+ZQn8eRlZYFYXvGpIMj2Kv5Y296xxlWsXZn0oB3ztMXmYV9TDYdohlWTwylI3FePOM4Jo7iWLQsKX6o4o6EYI7NQDG/zEnHpnl7inxOWim2HmICQOzfmH6MCP0x5kzbyMh9MSIGATRGDrJJUMGbfT+8etjvj0dyJkzFw/Lq3XQGr21ksB/JsN4l2drSQJFjBnr3PmlCwMMCY2kdfRTjtQJomuwwk8T59mWZoVy3lMq67mcN6boHTEWC32DOCRvWG7iLSiM/DiMydvMYqv6lVJ/TCHF4fZt5ZJJZMpG01azFGzDa6pfQL3PqYsx2skAAZWI7zuz3X9vT6oqeXN4tFqh8VJCpHlRsS4iDAtHTtsDpYEOB1OlydjiHm8RM02zyLEfxaS1BOhgI/VSka96B7AnfD7wrw/ysQJlX4h2XSWmCsNJ6qqVoRfoBfuTidyXDIoRUMaRg9kUIP5ADANp1iPE/4D5/hESybBUp/6Qzk4LMmbZnkIUKjSJWiltmCgqWJNIV2FfeT5d4DPn3Rc0shWF0+J+ILgvQsqEe3Idq39IoEfTFwVjNYMUBMlxPrZDn4ALCrQoYzgwYYQKM5h5eizsJhnBKkhgVNMrDoynsRZ9wQSCCCRipeL+GGcyL+dk9OYCXWlak09w0fRx/Ab7hRi7cYOAexrxDgmKOJqUQQ02OoOnXMXXl/M81CTJnLOiWJCkYDPrjjvXWmtD+q0Go6hYB6Xju4LwOQSrGi6p2oIgsbAjdiQDptV1SUFCjSuottefFeQshmX8yfKxM5NlwNLE+5KkEn6nHbwrlvLZa/h4Uj1Vq09yDYJ9zfc74rqUs8Nm2/NRtcsaWt3X1y9wgZXLRQA6vLUAt+03Vm/vMSf1xI4MGL0ujC7zxyy2dy4SJvLmjYSQy2VMbqDRBG/ej9Ce9Y7uOczZfJqGzUojDXpJBN1V1QO+42wuZHxaysutlSfy0sh9A9QX5iqatdD+HBAmmBU0E681zWyYcrwAXFJO8ks0aqC+tlVmA3by1ISybPT/LEtjh4NxdMzCs0QYI9lda6SRdXR3o1tjuxwgg3RFxcBJ00RjBOM4McXEjcSnPE5DFl3CLESyyjfQ4BCvtR1EkhRfQMxvYCM4LyR8Y8kueWZHQJEqu+tiyE+Y+oj1RM1qo6aQT+YHFl4C2ByjUqeSRF8Icur6opp4twdCaNFg3YUoQu/7ND6YfBjAOM4MklCGgGQEYXee+ESZjKMkV6gbodSCrKa9yNWqu+mhvWGLBjrXFpBC6RIheZMxwKZGKsm426j+t7j7GjiyvCbl2aJ2kkBVdJ27HVQ2PRulkix6U3O9WLxHiEMK653RFBrU5A360L+gJ/Q44Jeb8uvmAl/wiwb0N+USlqJA1AeRKLF7rWNjE9qYjF0u7LRHIFKU8Myk7NKm8GImLmnLs4QOdRYoBpb5gzLXSuqH+a/tC5KCdXUMjBlPRlIIP2I2xjlpbqE2CDotmFnnvk1eIQBQQssZ1RP7HbY9djQ3o0QDR3BZsGOAwZC6vPpz+c4e/lT+bBbBrUUpO4ZgVskMtD02BXW+kXmeJJLIJZC0jsBZkVnkB9Gkam6BfWPmHbHpDNRoVPmBSvUhgCKHve2OPh+RyoJaCOEEVZjVQRqFjcDuCD9jgCxhMiR5Gybbi3AQQDzOqqXkTw+mzMqy52No4IwhCMCDKQNrvcjrZ9moFj6lusDGcGLCZSznFxkowYMF4FCjBjF4LxFFnBjF4zeIojBgwYii5uJZ8QxNIwYqm50izV9e2w6knYAE9sU14ucezOZA+F8xYImCyKj0yy6qHmhCRvqTSNRog2Be12st7HCFzVyxrgkyanQsnqyr9AroQ4Q/wAJWwepS+pQk1vcW32UiUi80co8efLRvmZmlSNRcUUlyKB+ZlUKJXA76mPt747+V+N54LEkGZkmV/KCyN+Kp2agdfqQl6R17Adb3ww8G8TXaHys3H5WbX0kgakJFAsAoJ1C7KgMBTHopqC4jA88zRcHdszHMiM0yv8Ah5fMghTKXYEW0X+rU2LsbkYMzsuK40uhZs9zjJNdcRPLXBHy0WiXMSZhr+eShW3QAdB1Pfrjh8Q452yLplVLM5VWAu/LLDXsNyCNjW4UsRuKwQF1EneKnNeVzOSdIZgzJOigKL1MCdWi/mC72RY6e4wh8JnSo9DBnHRPUKLFgw7AFQpcbmzIooVYkc3yvMI0ZsvL5V6km0NIwIVQJHVCx9Sqvp3AJbcXWOvLcf4f8I2bVZPilXQcvVAyfta9P9ldHrd0vcAm5vfUjTDCYmDoJNh6a+XC4XYDHSTw0TTyz4ixZeKHLypJaqAzgekanKxaBW4YAmvTsCQDix8pnElRXjYMjAFWBsEHFM8H8P8AOTIWMYiWiSZ/Q8zMGDsVXUyGmYBjRAeq74s3krgcmVywjlayWZtI6IG/KNzsN+569+ppAd/266+Hy6QBEH8dclP4Vuduf4OHRgyks7XojXdmI612AFi2OwsdTthpx5n8ZPMPFH8y68uLy/4dPqr/AN75t/W8GhTBlfEji3FJjFw+NE7k1r0L2Lu/oH6ICewOJKSF4TXEeYUSQfNFBo9J9iQt/wDcGOfkmW+AOmQBadpWGZEZ/EVSTR29VGMKoK77tVEEhKl4TOjaYcqo+8e/9Rf+eAc+DC0sL2c/EUzVBEAxuT7DbmYVlcKmjlcLleMGVzsqSZhFLH2AbLG/0BxKR86tlXKZp2bSaLJLFIVP7yhI2A/uYqiXlyeYiBctqzDD5FQKUP7TGgUT6vQ++GPnsgTQxlxJLDBFFPIN9cqD1G+56Czv2PTAOqHLK1cH2XSfif49SHDLMtmR58D7q6+D8USeJXRgwIux0P2/UEe9g2B0xF81cxtlwqRgCSX0xu4OjzDehSdgSzALWoEaw24DEQXhFlnXLMzXpZ2K/alFj6Flb/CcPOayaSoUlVXRtirAMCPqDti6k4SHOCwcbQFCs+kwzBiVX3DOF5rNzHMoSkcnluqzAtpYHVSdGaPeQUapM0w9JQrj4+GyzZ58hNmpviXSyRGiKxaNjJpJDC2EkrV21NXTDFz5zYMjAGVlErMNCsLBAI1atwQtdwepH1xQfMvMOazGYbPGotTqEdPTTRggBCTrJUE6iO5F1sMadIVKozaDQdbrNdlaY1KvfM8j0zPBKVL+eSSCSDmCodlKsKIRQACGHfrviY5Y4N8Llkj21VqkIqi5A1VQAoHYbDYDFZcp838TjEDZgNKklAxy7SNqalaNhGK2I9LFrq7F7XFhWv3jRlcZCtp5TcIxi8ZOK2m4rmV/0TzCE82ZBIGKuQrtUReiIkWNWkMnzaFCr6vVhYAkwFYTCZeYOd4cr5quHLxLqrSaa1LLTdN6I99jthQ8OeekigljziGN0dn9C6rRgWqls+gKUr8ukLtprETx9smctMIdImhikeRFDoxWWKo5JO7m3UUzSFfP9RvYRXKOXWJpm4o2nyTE0hbUV8t4xpRkUU+t3UEFWupT1s4ZFLwEHW3n6eaAkyr7ik1KDRFgGjsRfY/XH3is8jxh8s6fCeuKU6Vg1Exk0rfhtv5RCOko0/hvGWIVGFF05TZ2yqPKxd5C7lulhnYrQ7AJpAHYAdeuF3NLdUYKlpXoE1dDoO+EvJ59jmPOGkSSenynaQbbDa/RfpHbqT7m3LMZdXUo4tWFEYhM1wDywrwhpGj3VJHJA/h6UfpjMxja5INM2GvHqP0r6eTRwvsuSFp48y6oELzDW2qSRgqqSF2Oy7GqUdhjk4dxNTmDkzIaVJDKQ7GjJqJpzvtTV7Wfpha4l4lnLTy+ZlnEjiruthsNO+38rBHTCRwDmjyMxJNKrP5qsCFNUSfqemm1/lhEPqEZmuJEz6TYeu/shfUpMcGGOB5W+6tSfjLSQGIEaNkVAZBIy3QGtSOo67i8dXGc6z1FJ+GsRRgWMluyj9pO1+/XEVwTjkucWNY8o6pEQyljQsd23/Xeuu2GuHllWB80ldR1NHG7BL+x6/0xXT/lVZDHTpfQaffgdtEw4URchSuQmZo1ZwASLOk2PoQfYjf9cdGNOUyojXSCSATV70CSQB9ADQ+gGN2PQtBDQClDqjCNzJx3OSM0GX4bLKtjTOZVhCsD6XAZbtTR7jtvvh5wYJcVb5rhjJ503p+JjttMijQpYD8QKpJOtV2Gsixp3ZScTnhty7Nkcn5E5VirsVIAGzUSNutNdH226AYnc/wZJXjdrBjIOx+YA6gre6hwr/dfYkHtjjCgBQAAKAGwAHQAe2K2MykqL6wYMGLFFisUpx/gQy/FSsn4eWzE4kMjWE1FA5KiqJQh/UNrdLqgcXZjkzXCopHR5I1Zo70MRZXVV196H8hg2OA1EjqPZCROi4uUczLJkoHzO8rJbGtN7mm09iVo1tV9sTGMIgAoCgOgxnAkyZRBGIHmXlCDOgCeJXAsjcqwPujjdTsOnWhd1iewY4oq+g5YzmUP+iyysvtI0cpr21GAPX3kOOl+O8QX0vlkfVtvLHHf0qyT+mHjGCuIVeyq1urGnzzfRwVa55OKPGyosGTi3LeXtt3JZQxH3FYzwTwjUMGzT6++kelf1N6m/wC7iysGAyAmSnR2rXYwspQwH/yIPuZPxWnK5VY1CoAAKAA26bDpsBW1DG7Bgway1SvjTk5Pi0kk3iKAIRvoI62O+9/o3ejiN5Sz3DIWWXOwzPMgGi6kiA6roXYUL+u9nreLxz/CopxU0auKI9QvY9a9ug6ewwryeEnDy1+Ww+gbb+oJ/rjVpYukaQp1ARG4SrqTg7M1L7eMZmzEceVy7OmoarFsR7KOx9uuLOy8hZbKldzsaugaB2JG43/XffbEfwblfLZUf6PEqH9rqf5nf9MSuEq76TiO6bAHE3KuYHD+xRiq+ZeAP8bn3VqWRI6TfqY6Zu+9Bh6RZr+dqYWuaeShnG1DM5jLsVCnyWADBSxGra9tTdCMBSdldrCJwkWShNFqUyMsYfNRrDIwSx5bRIATqMbjSyBgeqlqo9Qf+jYz5kFI0eYp5NKCiU6KTr2uV3lA09S2/vOcD8NjlT6cx5g7+ZErE/qxY47uMcmvOunzI0+ogQn+dWP0ODOXNANuN1XDkh8XyUssebKMkRWgAhYAeXDCrIPSpW/KG42plomsW7w3KiKGONeiIqj7KoA/ywkcL8KmiJD5/MPGesVKVq7r166H2rD8i0APbHKzhMAyOuQRtBGq+sfEsgUEsaABJPsBj7xycQyPnLoYkKT6gNiwHa+wvCry4NOUSVYIm6qLmrJ5jiubKwR1Gh+YirNVf1od9hZIvYYioOVnyWfjEg1oGKk10Om9/btTD3xe+VyaRrpjUKPYf+PvjVxHhqTIVkF+x7g+4xlnBVO6IzDMZ8r68/pyRRTNQPI3F97dflb4IVVQEAAHQAUMbMfES0ADvQAvH3jWaICBGDBgx1RGDBgxFEYMGDEURgwYMRRGDBgxFEYMGDEURgwYMRRGDBgxFEYMGDEURgwYMRRGDBgxFEYMGDEURgwYMRRGDBgxFEYMGDEURgwYMRRGDBgxFEYMGDEURgwYMRR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QSERUUEBQVFRUUGRgYFhUXFx4YHRkYGBkdHhgbGxwfHiYgHRwjGhoYHzIgJCcpLSwtGB8xNTAqNSYrLCsBCQoKDgwOGg8PGiklHyQpLC8sKiwqLDAsLCosKi8sLDUsLiwsMiwsLCosLC8sLSosLCwpKSwsKSosLCosLCwsLP/AABEIALMBGgMBIgACEQEDEQH/xAAcAAACAgMBAQAAAAAAAAAAAAAABgUHAQMECAL/xABKEAACAgAEBAQEAwUEBgYLAAABAgMRAAQSIQUGMUEHEyJRFDJhcSNCgVJicpGhM4KSsSRDU2PS8RYXNKLB0RVUc4OTlLKz0+Hw/8QAGgEAAgMBAQAAAAAAAAAAAAAAAgQAAwUBBv/EADMRAAEDAgQDBgYCAgMAAAAAAAEAAhEDIQQSMUFRYfAFEyJxgZGhscHR4fEUMhViI0JS/9oADAMBAAIRAxEAPwC8cac1nUiUvK6oo6szBQPuTtjh5l46uTy0k7AtoGyjqzE0q/qSN+3XFAc45zN5rOmOeQllGomm0RqQL0KAdKCx6qs2CTi6jSNR0KwMlpedB1br6K3+MeK2SiW45fNp0VtCsQqk+prqjpUMdr6Y6+GeJ3Dp2CJmUDHYBwY7PsCwAJ/XCNydyAiQSPM6yJPA6KyW4VZdml1FRqJpQKUAaO9k4WJcjw/LsyQzTeglXmJ/EYqSGEMUYBG4I1ysF9lbrhsUKLpaCZCVLzsF6E+KTVp1LqO+mxde9dcbcVL4Y8Y+IzBiyMCwZWNdc0rN5k0zGwiySdiSCxAugtbXi2sJ1aZpuylWNdmEowu8c5r8tzDl0EsoouSdKR2LGsgEliNwgF1udIIJ6+aOM/DZdnWvMYhIgehkc0t/QbsfopxXsqTf9nyh/EPqlncaqZ9ydP55WNtXQCr20g5WOxZoANZGY8dANyfkBueOhaoUhUJLtB8eSZYub8zHvNCky/7g6GB7emRtJHudQrrRxnKeJUWqMZmMwrMajk1rJGSRY9a9PuRXeyLIUZuTpYZI2zubzTZdyyzBgdNGNtNhei6woIqqNGheOLJcywTBsvFWYZXEWXuJgJV0gaqCtp0qZPqVW9rwNKpiu7DwBUEwYaWkTprA15aX8ieylmI/raRcEdequ4YMcnCcoYoIo2bW0aIhc/mKqAT+tXg4rxOPLxNLOwSNBbMe2NI2SoutGU4v5k8kYU1GQNd7FtKlhXatQH3v2xJYpJfFr4eJ2y0Yk1yylpX1dSxZfQKq1Pdh0I7Y1ZPxqzbtt5O/5TFX9fN/8cSjSrGmXvECTqQI87/NXVGDPkZew2N+avLBiuOD+Lo1Bc7CY7/Olsv1tSL2/dLV3rFg5TNpKgeNg6sLVlNgg+xxDbXf2PkRY+iqhbscnEuKxZeNpJ5FjRerMaH/AD+mOonFM8XymY4zLmM0g8zLZJ2jy+X2Pmug9UlH0sb0+ltmBK7b2D3EaKAJizPjblesMGbnTf8AESKlNCzRYi6G/TExy/4nZPNSeSGeGfp5M6+WxPsL2J+l3iq+Jc/ZvN/grlkIh1ACJdPpdNPyljQ0sD02sX7YkF4pLx9hlpoY45IiW8xVox9PUWLFtKgghEPrYrZULZpzmd9o0R5VeODCV4a8emkSbKZw3mci/lO37af6t/rYHXvse+HXDAMoCtGezqQxvJIaRFLMfYKLOFyHxHyzH5ZlHdzHaigTvpJNUp6A4muYMyI8rM5YJojdtRXVppTR02NW/a9+mKpXktnjTznVSqraUSEI1Gr1i6LvZ6WThikxhBLyQFTUeW6J6zniZlEICmSQmzSoRQBA/wBZovcjpf1rH03iZkl0+ZIY9RI9a0FIBJDHoKoj77YRv+hcawyZ3NTiGED0fhG2U/mAL2C506QN6VTtdBd5ISLP8QXzYmlCH8KJvRGFXfXMzFizVR8tQdRFnYYs7qnkLhPXXouBzpgwr74bxJMxGssVlHFqxUrqHYgMAaPY1v1G2OrGAMZworkYMGE/xD4y8UYSKXy2b5gEYsV6WpFDbuLB3H2IvcGNzFWUqZqPDBuVM5zmrLRbNKpIIBCnURvvsPbcn2o4gON+KeXhOmIGUjrR0j/K/wCYH0JxVvEJWQLqR45K2f0jUp6ghVH9SfY7VXRyhyu2dm0DZRux9gOv+Y226jpuQmK736L1jewsPQpmviXnKOG/z+/krD4L4sQyuElQx3+a7H6iun6n7YfFaxY74pXj3h7NHOVyscjItU+ltzQNg79CSOv5cWvyxG65WJZQQwWiDsQATpH+GsXUnuJIcsbtKhhGhlTCus7VpNwpTBgwYYWQoLnThTz5UrCFMiMkqK3yuY2DaD9GAK/rirZky89JKF8yIaRHNKcpmYgNghkKmORQNg2xr6Yu44VJuRkzObfM54LKuywwEAqiKDRbuzEszV0FjqQCLGwRcxGhTWHxRoSMsg6hVnneAuEqOFJBp0j4jiaOgAGwCKyChttqr6YS5tUbsJ40LbBdJRkW7BA0ahXT5bP8ycehj4bcOv8A7JF/I/5XWILO+HS5XNRZrJImlZQZotIBEZBVjGR+yG1Fe+gEb3qaoVgPC6/M6+82Xa2Ja4lzGxyBGX2IMqU8L+WPg8ggcVLN+LJfUEgaVP8AClD73hvxgYzhR7y9xcd0mBAhJ3iDkQ5yjNuFnGkb7MEd9XWrASht+Y45cmXjAiyyh8zMC5JNLHGSQZHPUaiCABuQtDYEiW5+9OWEpuoJEkatzp3RqH8Lk47eWeFmKLVIB50tPL9DQCoP3UUBB/DfUnCTqGfEis+4a2w/2k/IfMK3PFMsGpN/KAuGPlSbQdeckLnfaKLyw38LIzkf37+oxA8ncus2aM5iEKRuSy6SPNnCPGzrZ/sgCaNWxa7Nb2Jgwy5rXOzkX49a+uirBIEDRGIjm3g/xWSngHWRGC/xdV/qBiXxgjEKgXlbh6Aao3JiamikUjY9R1/KwJ+x+l40wcBzCMCsQkHuulr+13X8sXD4jeG7SSHOZJbk/wBbENi4H5lvbXXY7HFf5PiUMd6yqMDRVlMbA+xQG7+2F6uKr0c3dMzB2ogm/pBjgTPDUQNyl3GIaHOdlc3efvZdvCcjLKr68sBqG4ZmjJI6aTuuobUSB06jqJjwY41O+ZeGPU0ABaQt2P5DtsJCbBrZqvrd/XCsnnM4NOTiaJG2bMyqUAB66FJLs3sSQB7YszlLlGHh8AigH1dz8zt7n/y7YDAuqCm8VGgSRAG0ceew3iZtASWOdTc8FhmNTx/G/DgpidSVIHUg198U94Y8PzbZD8GYRrHLKsimVk0uGtrHlsBsQbvFy4p7n/lqfJyTzZcO+Rzh1ZqJBZjeiDJpFFk3LFbAJADGqxbVaDcz6GPkQk2lIvBYsw2YmOXzSwH03IX0BvQnR7HXY13032xL+GOTnfNzrBIFlCsWfWUsXHtsjVWwqu3XbGvinAuFFFlyucWQyeYXDsUYEIWFqWUi226d9sd2bGUybpHwSVszm7O6UUjvo/mfKBezAllcGmqlqojUXtHL4yjB3TZ4ewSDjPEjI+sokCSOGLAvpFCyq2QAR07Ys7CxyByoclliJW1zzsZZ5D1aR9z13odP5nvhnwywQFW4qA56H+gynshid/4ElRpP00K2FPM8UUymNopplVgpRE2lkPSPW5VCvdgCSehGkPdkTRBlKsAVYEEHcEEbg/SsVRneGTw5qstJNMmXGiPQNXlr38xRTzGP0rSn1ekOAFbzGW+JuXefn+lQ4XlfHibzFLmJY8hBly0lapW29IOzCN2WgOoMtV1AvcGS5c4WIJcjCiIpWV3ISyAoy8ockndjbxgsassNh0xjh0ATV5MGallkNu7QyK0je8kkqog+10B0HbDXy3wB43afMaTK6hQqklYku9CkgaiTRZ9tRAFAKMXuOURoADbiTv15IBLjKYcGDBhJMIxBc6SAZSS+9D5Q3XY9TS38ur8t3idxzcRyKzRPG/RwQa6j6j6g74FwkEBE0gESvPHEfLsgK6sD6gTtf5v/AO/zwz+HfNkWT8wTA+oCiKvb7kD+vYdd6kZvDPMGTy+sYNeYX6xiqAFkgDc6a7AX0OPqfwcksaJU6C71bHuB6Tt9f6DCDGVBeNF7ir2j2fiKH8eq90G83J+R9rrnTxNzUs2iICmalAUXRPQWpJ9hfXbuaxbGTVhGgkNuFGoju1eo/wA7wscp+H0eUOtjrk7Hsv29z9dvte+G3DdJrhdy8t2hVwz3gYZsNA13PNGDBgxcs5GNObziRIzyuqIotnchVA9yTsMbsVhxbiyTI/Es2nnQRyGLIZUmkdlYqZ3FEEkq5WwdKJYBJxETGl7g1oknRTXEfFnJRpcRlmJvRoicI5HWpHUIQNtwT+uObPeK0HwmuJ1+JKqwhKSsura0LBFF9Rq2F4Xc9zHBxWErmz8LPllkljZDrV0CW6gNXqpQdN36bBPqAR+HcNlzEiQw15sp0rfQNRJJ+gAJ/TFLnmbbr0WE7JoupvOJzNdTu4WiNo9ir45K5qGfgMmjQyMUdbsWAGBU0NirDqNtx2ssGFnw6hgGQibLoyB7MisdTCUHRKGO1kMpXoBSigBhmJxcOa8/VLC9xpiGzaeCwyAiiLHscZxFZvmaCM6S4LDsN/8A9YT+J8elkLMXcKOkcJFKpYqrSSaX3Yg6UVGYgX6RsIr6ODqVTw81YuODiXGooRbsL6BRuxPYAe5xWicVR3CAl2IB0/FPe/avIUkj9kb+wOORuJamMcUaRHoXJeSUjppAZmcBjWxCA7A9axyQtFnZDp8ZPw095+CtjhPERNHq2BBpgLNGgauhexH62O2O3EXy1w0QZdEohj6n1bku25v/AC/QYlDjpWPVDQ8hukrDEAb4jV4blpys4SNywBWUAWR29XUj6YgPEDnKHLwyQh/xXWiAL0K1Alq6GjsOu47b4QOGeJQeRYFvJw2FWSOi4Xp6gQVJOxsgnrRJ63ChmAzb8eC4xlRzS9gkDWFd0UQUAKAANgB2GPvCTmOFZ+BPOymdOaAGryZkUiRav0uvcjp0++Grg/EhmIIplFCVFcA9tQuv06Yj6WUZmkEcpt7qhr5MEQuzGCMfMsoUEsQAOpJoD9cLHE/EvJRXpl84r1EI1gfxPtGv95hikXMC6sXZn+Q8hM2uXKQMx6toAJ+9VeO/h3BMvl105eGOIeyIF6dLoYQ28R5pss88UmTgClh+IxkIAOx9LhWJ22WyDtvtfDyzmcxns7pnzGZjRIfOKsxhkJZ2RSFTSqoa17qxogEm7JjDOguygRx/C53g0lWwMZwh5fnB4JfLd5JAF1FZlUPQu9EkQ0OQAToKqSN76AvEE6uoZCGVhYYGwQehB7jAEEGCoCDovthYx8RQKihVAAHQDYDH2zVviqebfEVn/sneOA35flnTLmACQX1kHyYbBAYAu9GqG+Da2QSTAGp63VlOk+q8MpiSdlZef4xBBvPNFF/7R1T/AOojHDFzrkWNLnMqT7een/FikMlNmpiWyeWqzu8cHmNf70zh3J+746pE4pvqSaSuqmNZa97XS39Rge9pbBx52H3+a1v8NVFn1GA8JV9xZhWFowYHoQbH8xjZePNj8U0ErNlINY/3bQEH3ZImjUnrRK2DuDiwPDnmN2niBeXy5vOjMTyGULJGsciFGe3AKGUaSx+XBN7qpZjjMEwRw9SlsV2biMKzvKgGWYkGdVaeOXP8RSFdUp0r3Y7AfcnYY6sRvMMYbLSggEaT1+u3+RIxxgBcAVmvJDSQtKc25UqzCZCq1qYMpAvpZuhf1641/wDTbJ/+sRf/ABF/4sVci5MshEaFbBddaWRT9PVdFjH3HWt6xy5dcuHk1LFp8xtBMiEiOiACNfXYfYk43f8AG0RJJd8Pus4Yqq6zQPirfn5tyqGnmRTQNMwBo9DRPQ+/fEpBMGFjpv1+hrFMZNMu08QjSMHzYyKdDYBAqg3f5rA2CgG7JxdEIpQB7DGdi8OyjlyEmdZj6JujUe8nMIX3gwYMIphasyhKMF2JUgH6kbYovj3Fg3DeF5dP9XAHkHs63Fv9Qyz4ufmTiZy+UnmUWY43ZQe7AHT+l1jzrJI7SMwUO8h1MBGrb1+IwVgxtm1SFUF2zEChtW82y8VsdlUnCr/JgZWXMmBy4nXgCsy5Rgiu6eiQt5bHcMYyA/2KsRh38IeGeZnHlI2gj2/jlND/ALqyf4sKEcLS6R5+W0oCql81BGqAmyNBcMgLEkjQDfbD3yyCIPg+GPrkzBJzGf0lYkFURBqozOqChp2BJYkXWK2U/FK2u0+1GPwZp52l7jfLs2ZF/gm7w8NwZh1+STOZt4/YoZmFj6Fgx/XExxtXdRFEdLP1Y9kFaj9TuNu/TG/hXDEy0McMI0xxKEUfQDv7nuT3OIjnjhbzZZvJJDruCCR7Ht2sC/peGF5PDgGo0ExfXgkZuMTOxXLN5EKkUdWiwSoBd9SlnIYHdqN0o2Jxy56Vy4+IDF1OshlLa5WVECsRuppNjRq/riMy3ETGWHoRqAZJFXqKo7qb+Va2P7V9h3cKRs3KI0XXbep+wGrUV3u9Vk0SQDbEXeAkFe1NDuvFADQNd+d+p2uviPLSRuyE+t7Dk2VIO+nTMtNv+bT9ieuHXlDkjQBLPe4BWPX6d73Kqqr0rYj3v2xO8D5YTL035qqhQVffSoAroOvt2xN4ICF57GdqOqAsp2G53P4WBiI5i4p5ShVJDMHYsBZSONdUjgHawKUXtqdbsA4mMJ/PaSRtHmVTzYljlhzCA6T5U2n1An2Ki/8AmRfQaHPAPXBYNQkNsqj8RsxUwiqqUE9d231mzu34mtbNk+WL3s4+eC8iPmAhp41r1toLE2bFLtZo1WwIAIvfElH4hxaRqhEko6OWcaj+1oGwY0CSrrqO5Fk4b+GZDN5tAQcwgbodXw0KA91VDrl9+gB/bPXGg5rXEuJG3X7TH8ivhqLaTWFpvfj1PNdvCM18LD5EM0xZASBKqud/93pSUAsQLUMATud95/lCfTGcsdN5YKmxuxWx2ArcEEHcEG72Zqx4pJxHLtLlXimzNgiPzImlQE9JInt2B02K2q96rDr4Y8qZjLCbMZ5rzGZKsy38oAAs0SNbUC1ew+uKMQGNbAM+XXmkaZe52Yrt5r5AGelWVp3BQUsTIksQ72Y2G5+pOK/49wOTLzLFnI428wscvLGCEaSgqqIztGY0LELuLs9cXbhM8RMjPIcmYMu86w5hZpApQHSgPpGtgDq1V9gcKU3lhAm3W/QTDmyEqca4PJlzlsjkY0Z9QkdQCyQlRUbzftMSSw1Ebpe4GPvgfK8aZpsysmY4hOQwdo/TGWOx1TMVQgAVpW6obbDEtx7iZkykkEcOagnlk1yRtl2YurPbguv4RBSlsyAaV0kgY+M3zXoyyZPz45JtNTPGAAiHoiha9Wml2C/SiRVjq7zDWamejy9fdA1jWi6i0zMflHMPlydUjaimbZZNMceoyKCqoQFAUAUTsLJwycrQD4oPkpjJlmjbzBo0pqJUppYKA0lk2bYgWDRrBwLlczPHLmIgkcV+UjAazfUtt6QTuRQLGgQqgKXYJXTAVambwj3+33UYyLpf8Q5mThmaKkg+Uwsdg2zH9FJxTeZgVuKPG6gqsjokZNAiIFYI77KdMafY4v8Az2TWWN45BqSRWRh7qwoj+RxR3NnKckThJSBIAEjlchY8yiikOs+lJwoCsjEBtNgkncXNL6YDRJBmOI/EfFbXZVenRqubUOXM2A7gevkmXl/KwmXhcyStLM0kiy6mI8thlZS0Qh2WEKwrSFB2747OE5HLJNnGgmLyeVnLX4cxfNLqkPm6R5uiT0Dc1iv4OP5nKTpLNChmj+R54iHoqV3cFWcaSR6i30xsyvPskbu8cMQaUSK2ppnFSvrkCo0pVdTbnSBi84+meItpbiTHkJ2hdPYGKnwlpHGVO5rI5cZHLeXOZp3giY5Jy2Y1s0YLaKuTLmyTrBCjuKxKeHfDYjmaceWYF83Lxa1k16gUkmeRPTI6m4tIoJ7EknCMY800VaVy2Xbr6Vy0R+59PmH76jhn5Q5en1QjLlholEozEiMigFSJFijIEjpIoou/lqdC1vVm2sKxLg2BB8Z1623MeyrxOFOFod2+sCZHgEkfv2CuTHBx0/6PJ/Ccd4xw8aQmCQDqVOFGf2Cy3/1KrLO8qPklJA1QShQ8iDcKeo3vT1P0N7G9KrC8T4IsnrjYW2+1khi5CxnqzkDSN/X0JvUi4uCDjMBjUNInygFW2PTcEH/I4UOYuX4lUyZOZAGv8ION9qby9+oUkUegNAgek7LMT3/grjXiLHz4Hmk2F+FeKuHdBHA3H3HIqveAZdkzsAYUfMX7H1Vse++PQkfQfbFO5UFp8vpiIIdCaRwqIlUbYVZ33sEClI2o3Eg2GEMVhm4eGt0Mny2+i1K/adTtF4qVAJDQDG9yZ5ar6wYMGE1SuTi3DlzEEkL7LKjISOwYEWPqLvC1kuVsjwvLtPMqsYl1SZiRNTWP2Rvp36Kv06nfDecU7zVza3EWfLoWSIFaQoSsgNEGQrbCxRAIAHclqK0VqzKLczldT7xwNNpsdRNlJZrxf4UzK7ZWZ2b5WOWQk/UFm3/TDtyvzFlc3D5mUYFQSGUgqyMeodTuD/n2x5r4jwvRK8YZwFLI1EAaF+Usb3pTpoKdoyffHXwbhMjSrIhK0UHmL810WD9twI2IqjtfU44MQ3Lm2QZDML1JjBGFzkni2vLpDIxM0KhXs2WA2Vwe4Iq+4OxvYnv5l5kiyMBnn16AQvoXUbbp/wA/thil/wAsZLzohe0sJD7QuTmDh2RRfNzgiRbrU5CizZoXtZo7Dc1iv+H+MGVhzeiPL6cp8vmgHzLv59P7H7nXv19OPnnDxKyXEclPAokjcBXiMiimZGB0gqWokWBdXeKjx6LA9mNc13fgzp+UrWxlSA0Ot5r1nwzisWYTzMvIkidNSGxfcffcbY68U5yn4nZTh2Sy+X0ySvpLymMClZ2LafURqIBANbbdcWbyxzJHnoBPCHCElRrAU2vXoTte3XscZGIwtSiSSDlmASrWVA7zUtiL5i4GM3D5LOVRiNenqyi/Tfbejf0xKY4uK8Xjy8bSStQQaiALNWBsB9SBfQXuRhUOy3RnmonhXh9ksv8AJApP7T+o/wBdv6YYUQKAAAANgBtQGFmPmLMTv/o0J8tWhYSkipoX3fQTQDBWQ7+zjqMR/EM2cvJF8dna/tx5SB2aWN7CMVQCit9dNCgAepIOq2klAak3+Kd8ZwucrxK2maHNGeLyUhA3rVH1c2xIcktdi+ntjTFlM/BGSZVzDDWaquvlrGKJBIUea59QJNAddpmtK7m3hNODEXwrjRmlnj8tkELBQzba7vcAgECx13BBBB6gSmOgyiBnRac1lVkQo4tWFEY4OF8sZbLktBCisdy9W5v3c2x/niTkkCgliABuSdgAO5wl80+K2Uy0Z8iRMxKdlSNrW/d3FgL9rJ7DqRIGqNjXPOVtynUYzii+Us9mszxjKy5mUtMwaQxDUBHAUOkaRsqsCWAO+yk2XU4vTHV17MhiUY1ZnKpIpSRVdW2KsAwI+oOxxtxFcyceXKQNK/bZR1s9thufsOpIA3Ix0TNkIE2UVmORMqgPlPNlV9op3RP8BJjH6DHLDynATQ4hmm/dXMot/S41Vv64guZeB5h8ocznp5ImZoV8tH0jLxyyoru7DdmVGJIBCAjcNRY8OayTSy5ZJBNF+OsKKrsh8pkbUoP5vLCLJZsfNd68MGq4Oa0uMmdpiBOq6GNykjb0+H6VicN5MykL+YkKtJ/tZCZZP8chZh+hxMhAN63PXCVks/Pw+dIM2/mwSkiGciiCBZRwNgwUE7UrKCQFKlWd7xVULiZcZ5rmUDTRGOE8Zh39d0SNgTuDR6D3x3Y89+KPC1kzDSRTRo62pikmjjZ0LsVdAX7EslNVhUIslgK1xXl8fl/p/gP/AA40pNlg7OKtqv0Ht07Y8rfAyftx/wDzMX/5Mc0xZTRbf91ww/mpI/rgroYC9aLmsqtn0LqNklKF+5JFdsSUGYVwGRgynoVNg/YjHlrh/IfE5IhPDl5ylalYEKxHYqpYOR7EDftia5A8RsxlsysU7MwdghLnfVdBZCdyCfTqb1IaN6QyNxdXo/BjVlcyJEV16OAw7bEX07H6Y244uqI5rzMkeUlaG9QHVatVsa3W+rKmpgPcDr0xVOSAWR5BCPw0Pp1MTQSloA7PoCjS1djR3xcnEsv5kMiCiXR1AJIHqUjcjcde2Koh4U+URdeXlVpCEPpjVS4DMACGqtIO9npt1rGL2qx+UPZJsfKLemnFaOBc0EyR1wVecXy2vMOJNgZAzd9i0jrv7ESx796PscMfAJgVWRDs0r0eg9MZQdiOoPY9dsY5v4afRM5AshHC7mqsAGvUAQR8vR2sVeOnw2yMeaqFGICSv6aIYJpLCQC/l8ylo+4B64pY/wDkYdoaNwDw4dckr2hmpxSbfxhxO8R9JUzks80EgZfmhJI/fjBN9h1T0nbY1sKXD54g5RZeGZpX6CJmGxPqT1JsN/mUYzwflGJYdOZiikdjb2obpsoDEXQF/wCJvfDDWNbAU34aHE7gxwO67ia3fgSLgQTxXmHlbNoWEMiQU2tvNm0gLSAgFijHSdBXb/aGip9WGgCEEs0XDzZ2jtSCQWGkaVtWZVDWTppl2sEsxc6eHWYmz65jIwZdEUKTqbT5j2SxZVHsQL2Jq7wqyw59M38BpgEzAH06zt5IXZrJ/slrYe5+uPZd6yv42GLSROnFYxYWWKX+Zc6v9iI4bHlt5saqoP4e4FKN7ajvXoGwNk354eZRY+G5VVsfhKxsFTqa2fY7/MThM5P8PM1BxH4jOQ5eRZPMJKtq8pyQwZVYX1BXuRqJxawxndoYlj2tpMuBcmd0xQYRLijC1BwERGWXOz+aoZ2UyUqpGy6WU7AaSukFT6SUDUCcMuE7xK5Qlz0CCB6eNi3lliFcEd+2oVsT7npeMV9hICufpMSk3mHxbleR48m0UMa2BMQXLgdCo00L7ek/cYVcrzJKZHZ5tTyVqmlDg0vRQUJatztQxsi8Pc5rKSxiE6SwMjD1aewIJ3+9D64WnFEj2P8AXGbWHetLXq5j8NSvUe5x5DKB6kE/AKUk47MruYZpIwWs+XJIoY1WrdiSTXfFgeFfFOIZiVi0rSZddnaUs1N2VDY33F3YA++9bcH4XJmZkihQuznoDW3ck0QAB3I2+vTHpXgvC0y8CRRqEVBVDffubO5JNmz1xdQpzAGgVlXE0azQ2iwADffUxfyieZXWIReqhqIAJrehdC/bc/zONeezyQxtJK6oiC2ZjQA+uN+EnnrljN5iRZMuYpVVCFy8xKqkt7TDSCHatqf5eqkHD6paATdVl4jeIh4g3lQalyy9jsZT+0w7KOyn7negurw25O+JkZ5IiYIwdDsfQZh0DLVyKNrAIG1G7rEdJyJPBnoclmWVdYRi6Gx5ZvUQSBuFR+3UYs/hWdkmiy6ZeB48tSJKsTFZIW84rWxDaVEbBiDdvZBFkVunQLWrVadOi1tK0jXfqQo3w5y02SzkzcQicz5uQD4j5k0WwADKCAzSaPSa9Ok7aaxbmIjJ8rwJIktO8iAhHllklKahTFdbEKSNiRW23TEvgxMXWQjCVza2viGSjbdVLzUehaKORlB/vrG39zDrhQ58yjqYc3Epdsu9sg6uhBV1H1KPIB+8UxbS/sui8gJDTnbiMqaJJcuweONmBgBBWb4P0kE0aGbr66T7jHPmp5slmcy+T+HRYZhCrDLtIyxyaWQISTY0sQVTpoFj1rhN4jNNlywWZmXTcMo/PCr5cRMPahCgrqrRlTupxyZTisutR5jUGiIHsSIwf5iOMf3BjdbhxEiISZerQm4/ms5ls4cw8OmDLxZmNAoV1kRY5Ucb+pHOsWLGxH0xafBpLgjJ66QP5bf+GKL5Ryc0qeUxZmzKQIqn8mWGh5WPsJXRUX3Akbot4vvJ5fQioPygC/eh1xlYpoaco60TVOcknrVbseevFRcs+YbzHaGYaigCGRWjMj2GPpIIkEhBAatRU3pBx6Fx598Vs9F55TM5eRnJZo5kkWPT+IyumkxNqFqGIJ6tqFazagUKrqWBACVlDH20ML/UisSnKWUhM6zZz/s0Tx+YP2yzelPtQZ2/cjbuRiJ8kSSBYFc6yFRSQzFjsBYAG5O22LD414Zz/AQNCLWPUxOoaZTIFLSX+XoFUtSlFXdT8/VFYnGYM42c1ReYVJBiZL0aaFbj01731xUPi68bcWzPkV+UPp7yhAHr63sfqDjRl+I8Xhj+HjbPJHVBFWSgPZSBsP4TWJ/w78Mp5p1lnUoqMCAd6YGwzdgQdwnUmtQC9V6VHuy4yTJTVfEms1jcoGURbdXlysD8Mmrrcn/3H/piWxry+XCIqIKVQFA9gBQ/pjZi5LIxHcfyUUsDrmG0IKYyagugoQwbUdhRHfb32OJHFVeNvFzeXywJ0tqldR+cqQsS/UaizV0tQe2BdEGVdh6Rq1GsBid+HE+iZuBcQ4VG1wZnLNIdtbTq8hvsCzWAT+VaH0w3aR1x598PhGvEMsZ3iCIJHsvQBWMhTbALsTtRu6NbE49BA+2BpFpb4RARYljGVIY/MOMR81nBgwYsS6MQjcn5c50Z0hvPA0g6jprSV+Xp8pOJvBgmvc2cp1t6LhAOqMGIROKvJn2gjryoIg8xqyZJT+EgPakV2P8AEmJvHCI1UlGDBgxxdUPzFypl88irmU1aSSpBKlb60R70NsLud8HMi6ERiSNuzhy2/wBQ1g/0xL8481Hh6xzvGXy5bRMy/PHq+RwOjLfpI2PqWr6Ym8hn4541lhcOjgMrKbBB9sAabTchAabXahLvJPIqZBTvqkIp3/a6HpVgA7BbPudzs1YMGCaA0QETWhogIwYMKfOvG8zlAJIqMRFEabKsLJJ9xp3A2+RhdsMG1pcYChMCVt5z5Q+M8uWJgmYgJMbN8rKfnjet9LDuNx9dwezl/gnlfisCksqR+dGG1J5iCi4+pvc96BIu8I/GfErMRaWQK6ybqAPlFDayp1USfV3Gk/mrEb/1vZr/AGf9B/wYcp9n16jc7BbzCqfimN8LjorlwXimv+t7Nf7P+g/4MTXLvO2ezciKqBA52ZlBFKR5hqhsFPv1Kjua5VwFak3M8ADzH3QtxDHGGqy8fMkYYEEAgiiDvYPUY+scvEeJRwRtLMwREFkn+g9ySaAA3JOEkwkrmLwpjnLGFtGs2yHdSdt9wd9h6hTGhbHEFk/BR1fUZIhuDaobGnpWsyLt9v1xMcX5yz8kAzGSgjjy7vGqSSnU7LI4USaRYVASPfY2NscnH+LcY4dC2Zmly08aModVTdQxoE0ibWVHXuMOsfXAytdr5KHKTLgJ9fpZN/LvJkOUOpNTOerMb3OxO5JJIoWxJoAbAAYYMJ/JfiLHngquhhlddSq3SRQSC0ZNXRVtv3TRNEhwwq8OB8Wq6TKMLvM3I2Xzw/GUX16WCaAvYhgaAFqykgAGwAAxYMAuJB4d4PZSGRZFVQV9hJdEUwGqZgLBIurAJqjRD3FCFAVQAFAAAFAAbAADoKx94MRRcT8FgJswxEnuY1/8sdaIAAAAANgB2x9XjF4iizgwA4MRRGKf8Y8jrzuXZBbJESysdnUygKgFiybkuuxG3Y2ZzHzHDkoDNmGpRsABbO1EhVHdiAfpsSSALxT/ABjmCPiubJ8krE8YhGvSWBj1uWUiwD+Ig79BhXF1O7pF3Ub/AAV1Km5xmLfVc7cY1AqwEgWtSCMyWARYCKraRpvdt+nToGzw+8REULlMxelCqwz3qXQ5IiSQ9QRWgMRRpbIJ3h8hkYW4cM0+iEs0ixRtChjYrIVR00AOl/L5ZcLJWmqbCJlsyDncxGCJInaQhtAjV1UmyFFKqvHq2FDcHYgYVpYb+I0vYbcEbqne2K9RXjmz2c8sAhHezVIBY+psjbCvwhszmuDxiGXTPRjMrEgsIpTG51AEqzqh9QBILXiMz3h1JJCFWLJRMXBkCIXMiBTWqaRGcsHOq9O/vjYpta4SSlScp0lT6TSeQ6Fc0dWr8U+UrKG9jrr02QPt3xrzPFQVi8xnjWIq7yCaMWEHq1+qyPcDfp74VOA8jZj1xEQSR5eRqSeNzC8r+uR1jGkMFBjjUkUCshAs4+sxyGIdGWkMUhz0yqQsQRY41Lz5ooN9JYARCuihPbF3dMmM36/StOIOoaEzcjZ+MxNI8sfn5t2zDprUsoYfhoRdjRCqKR2o4xy5zbEY3mzWaij892khjklRCmX+WH0kg+pV8y/95iCzHhJJI5Z80o9UjBliZW/EDL083ywVV2A0ou9HfcGQy/hs4nWX4hUAdHZIY5EDCMKApBzDJRVVU+jp7HfBO7kyc2vJLDNwT0DhT8R81nYMr8Rw9xqhtpYmQOHj/MR3BWr2Isau4GGqIEAaiCe5Aofys/54VOaJOLpZyKZOZOySB1evbeQI33sfbCatVP8AFfGjNZrLS5fMw5dklRkLKrqQT0YesiwaI27Yx4Y87zZN/hnlEMExtXkiaQRue6jUtB9rO4Bo11OFjjvLWbhkJnykkOtmIVY20e5VCNQoDsCaAx0cG475QEM6kgdLG696IPbuO/8ATBtAOqorOe1ssE8lcU/NyxcShgbOzZg+m44xGFeSXZQdCgCNFuRizn8tA02H3hfGo8wZBFqIify2YigWABOk9GG/UYpDlzKomcWeJFeV1eOPcaRJKNKyEdG2LCrF6uuLx4PwxcvCkSWQo6nqxJtmP1ZiSfvjj2lroUw9VtVmYfpduObiOQWaJo36MOo6g9QR9QQCPqBjpxozmcSJC8hCqvU/0AAG5JNAAbkkAYFXrztzTwNsrmGRhtZqth70P3aIYfRh3BxGgD93/E2LB595lyecpVOl121tuDVlfkDdGNdRQd+9VjkblfL5wkgaAnroAMx1bAB2utDK21X6lPRhj1rO0XU8O01WukWnQHh78p4lZLsOHVCGEJM4dwlpmpdNe/rO/YCgbY9AvUnYYuvkblMZSPWyhZHVRpH5BQsE2bZju25GygEhQTLcK5digsqNTksTI9F/UbI1ACl+g2xKYwsZjn4kwdOEp6jQFPzRikvHXmJ2mTKITpQa3A7sR3+yEf4mxduKX8RiYOKMxH9usZVj0pRpYfc6D/L64SZUNI5w3NG2idpUxUcGuMTupvljnvKwZXh2WlkjIeEpNbAmFkVSvmD8qk6l3719ca4eastmuIcQybyrJlczAHDowYApCBLRF76QG+hjwm5TieZmJ+HyGYlCnSWUEgHrWoKR7d8SUwkSJoZvIyU+ZQn8eRlZYFYXvGpIMj2Kv5Y296xxlWsXZn0oB3ztMXmYV9TDYdohlWTwylI3FePOM4Jo7iWLQsKX6o4o6EYI7NQDG/zEnHpnl7inxOWim2HmICQOzfmH6MCP0x5kzbyMh9MSIGATRGDrJJUMGbfT+8etjvj0dyJkzFw/Lq3XQGr21ksB/JsN4l2drSQJFjBnr3PmlCwMMCY2kdfRTjtQJomuwwk8T59mWZoVy3lMq67mcN6boHTEWC32DOCRvWG7iLSiM/DiMydvMYqv6lVJ/TCHF4fZt5ZJJZMpG01azFGzDa6pfQL3PqYsx2skAAZWI7zuz3X9vT6oqeXN4tFqh8VJCpHlRsS4iDAtHTtsDpYEOB1OlydjiHm8RM02zyLEfxaS1BOhgI/VSka96B7AnfD7wrw/ysQJlX4h2XSWmCsNJ6qqVoRfoBfuTidyXDIoRUMaRg9kUIP5ADANp1iPE/4D5/hESybBUp/6Qzk4LMmbZnkIUKjSJWiltmCgqWJNIV2FfeT5d4DPn3Rc0shWF0+J+ILgvQsqEe3Idq39IoEfTFwVjNYMUBMlxPrZDn4ALCrQoYzgwYYQKM5h5eizsJhnBKkhgVNMrDoynsRZ9wQSCCCRipeL+GGcyL+dk9OYCXWlak09w0fRx/Ab7hRi7cYOAexrxDgmKOJqUQQ02OoOnXMXXl/M81CTJnLOiWJCkYDPrjjvXWmtD+q0Go6hYB6Xju4LwOQSrGi6p2oIgsbAjdiQDptV1SUFCjSuottefFeQshmX8yfKxM5NlwNLE+5KkEn6nHbwrlvLZa/h4Uj1Vq09yDYJ9zfc74rqUs8Nm2/NRtcsaWt3X1y9wgZXLRQA6vLUAt+03Vm/vMSf1xI4MGL0ujC7zxyy2dy4SJvLmjYSQy2VMbqDRBG/ej9Ce9Y7uOczZfJqGzUojDXpJBN1V1QO+42wuZHxaysutlSfy0sh9A9QX5iqatdD+HBAmmBU0E681zWyYcrwAXFJO8ks0aqC+tlVmA3by1ISybPT/LEtjh4NxdMzCs0QYI9lda6SRdXR3o1tjuxwgg3RFxcBJ00RjBOM4McXEjcSnPE5DFl3CLESyyjfQ4BCvtR1EkhRfQMxvYCM4LyR8Y8kueWZHQJEqu+tiyE+Y+oj1RM1qo6aQT+YHFl4C2ByjUqeSRF8Icur6opp4twdCaNFg3YUoQu/7ND6YfBjAOM4MklCGgGQEYXee+ESZjKMkV6gbodSCrKa9yNWqu+mhvWGLBjrXFpBC6RIheZMxwKZGKsm426j+t7j7GjiyvCbl2aJ2kkBVdJ27HVQ2PRulkix6U3O9WLxHiEMK653RFBrU5A360L+gJ/Q44Jeb8uvmAl/wiwb0N+USlqJA1AeRKLF7rWNjE9qYjF0u7LRHIFKU8Myk7NKm8GImLmnLs4QOdRYoBpb5gzLXSuqH+a/tC5KCdXUMjBlPRlIIP2I2xjlpbqE2CDotmFnnvk1eIQBQQssZ1RP7HbY9djQ3o0QDR3BZsGOAwZC6vPpz+c4e/lT+bBbBrUUpO4ZgVskMtD02BXW+kXmeJJLIJZC0jsBZkVnkB9Gkam6BfWPmHbHpDNRoVPmBSvUhgCKHve2OPh+RyoJaCOEEVZjVQRqFjcDuCD9jgCxhMiR5Gybbi3AQQDzOqqXkTw+mzMqy52No4IwhCMCDKQNrvcjrZ9moFj6lusDGcGLCZSznFxkowYMF4FCjBjF4LxFFnBjF4zeIojBgwYii5uJZ8QxNIwYqm50izV9e2w6knYAE9sU14ucezOZA+F8xYImCyKj0yy6qHmhCRvqTSNRog2Be12st7HCFzVyxrgkyanQsnqyr9AroQ4Q/wAJWwepS+pQk1vcW32UiUi80co8efLRvmZmlSNRcUUlyKB+ZlUKJXA76mPt747+V+N54LEkGZkmV/KCyN+Kp2agdfqQl6R17Adb3ww8G8TXaHys3H5WbX0kgakJFAsAoJ1C7KgMBTHopqC4jA88zRcHdszHMiM0yv8Ah5fMghTKXYEW0X+rU2LsbkYMzsuK40uhZs9zjJNdcRPLXBHy0WiXMSZhr+eShW3QAdB1Pfrjh8Q452yLplVLM5VWAu/LLDXsNyCNjW4UsRuKwQF1EneKnNeVzOSdIZgzJOigKL1MCdWi/mC72RY6e4wh8JnSo9DBnHRPUKLFgw7AFQpcbmzIooVYkc3yvMI0ZsvL5V6km0NIwIVQJHVCx9Sqvp3AJbcXWOvLcf4f8I2bVZPilXQcvVAyfta9P9ldHrd0vcAm5vfUjTDCYmDoJNh6a+XC4XYDHSTw0TTyz4ixZeKHLypJaqAzgekanKxaBW4YAmvTsCQDix8pnElRXjYMjAFWBsEHFM8H8P8AOTIWMYiWiSZ/Q8zMGDsVXUyGmYBjRAeq74s3krgcmVywjlayWZtI6IG/KNzsN+569+ppAd/266+Hy6QBEH8dclP4Vuduf4OHRgyks7XojXdmI612AFi2OwsdTthpx5n8ZPMPFH8y68uLy/4dPqr/AN75t/W8GhTBlfEji3FJjFw+NE7k1r0L2Lu/oH6ICewOJKSF4TXEeYUSQfNFBo9J9iQt/wDcGOfkmW+AOmQBadpWGZEZ/EVSTR29VGMKoK77tVEEhKl4TOjaYcqo+8e/9Rf+eAc+DC0sL2c/EUzVBEAxuT7DbmYVlcKmjlcLleMGVzsqSZhFLH2AbLG/0BxKR86tlXKZp2bSaLJLFIVP7yhI2A/uYqiXlyeYiBctqzDD5FQKUP7TGgUT6vQ++GPnsgTQxlxJLDBFFPIN9cqD1G+56Czv2PTAOqHLK1cH2XSfif49SHDLMtmR58D7q6+D8USeJXRgwIux0P2/UEe9g2B0xF81cxtlwqRgCSX0xu4OjzDehSdgSzALWoEaw24DEQXhFlnXLMzXpZ2K/alFj6Flb/CcPOayaSoUlVXRtirAMCPqDti6k4SHOCwcbQFCs+kwzBiVX3DOF5rNzHMoSkcnluqzAtpYHVSdGaPeQUapM0w9JQrj4+GyzZ58hNmpviXSyRGiKxaNjJpJDC2EkrV21NXTDFz5zYMjAGVlErMNCsLBAI1atwQtdwepH1xQfMvMOazGYbPGotTqEdPTTRggBCTrJUE6iO5F1sMadIVKozaDQdbrNdlaY1KvfM8j0zPBKVL+eSSCSDmCodlKsKIRQACGHfrviY5Y4N8Llkj21VqkIqi5A1VQAoHYbDYDFZcp838TjEDZgNKklAxy7SNqalaNhGK2I9LFrq7F7XFhWv3jRlcZCtp5TcIxi8ZOK2m4rmV/0TzCE82ZBIGKuQrtUReiIkWNWkMnzaFCr6vVhYAkwFYTCZeYOd4cr5quHLxLqrSaa1LLTdN6I99jthQ8OeekigljziGN0dn9C6rRgWqls+gKUr8ukLtprETx9smctMIdImhikeRFDoxWWKo5JO7m3UUzSFfP9RvYRXKOXWJpm4o2nyTE0hbUV8t4xpRkUU+t3UEFWupT1s4ZFLwEHW3n6eaAkyr7ik1KDRFgGjsRfY/XH3is8jxh8s6fCeuKU6Vg1Exk0rfhtv5RCOko0/hvGWIVGFF05TZ2yqPKxd5C7lulhnYrQ7AJpAHYAdeuF3NLdUYKlpXoE1dDoO+EvJ59jmPOGkSSenynaQbbDa/RfpHbqT7m3LMZdXUo4tWFEYhM1wDywrwhpGj3VJHJA/h6UfpjMxja5INM2GvHqP0r6eTRwvsuSFp48y6oELzDW2qSRgqqSF2Oy7GqUdhjk4dxNTmDkzIaVJDKQ7GjJqJpzvtTV7Wfpha4l4lnLTy+ZlnEjiruthsNO+38rBHTCRwDmjyMxJNKrP5qsCFNUSfqemm1/lhEPqEZmuJEz6TYeu/shfUpMcGGOB5W+6tSfjLSQGIEaNkVAZBIy3QGtSOo67i8dXGc6z1FJ+GsRRgWMluyj9pO1+/XEVwTjkucWNY8o6pEQyljQsd23/Xeuu2GuHllWB80ldR1NHG7BL+x6/0xXT/lVZDHTpfQaffgdtEw4URchSuQmZo1ZwASLOk2PoQfYjf9cdGNOUyojXSCSATV70CSQB9ADQ+gGN2PQtBDQClDqjCNzJx3OSM0GX4bLKtjTOZVhCsD6XAZbtTR7jtvvh5wYJcVb5rhjJ503p+JjttMijQpYD8QKpJOtV2Gsixp3ZScTnhty7Nkcn5E5VirsVIAGzUSNutNdH226AYnc/wZJXjdrBjIOx+YA6gre6hwr/dfYkHtjjCgBQAAKAGwAHQAe2K2MykqL6wYMGLFFisUpx/gQy/FSsn4eWzE4kMjWE1FA5KiqJQh/UNrdLqgcXZjkzXCopHR5I1Zo70MRZXVV196H8hg2OA1EjqPZCROi4uUczLJkoHzO8rJbGtN7mm09iVo1tV9sTGMIgAoCgOgxnAkyZRBGIHmXlCDOgCeJXAsjcqwPujjdTsOnWhd1iewY4oq+g5YzmUP+iyysvtI0cpr21GAPX3kOOl+O8QX0vlkfVtvLHHf0qyT+mHjGCuIVeyq1urGnzzfRwVa55OKPGyosGTi3LeXtt3JZQxH3FYzwTwjUMGzT6++kelf1N6m/wC7iysGAyAmSnR2rXYwspQwH/yIPuZPxWnK5VY1CoAAKAA26bDpsBW1DG7Bgway1SvjTk5Pi0kk3iKAIRvoI62O+9/o3ejiN5Sz3DIWWXOwzPMgGi6kiA6roXYUL+u9nreLxz/CopxU0auKI9QvY9a9ug6ewwryeEnDy1+Ww+gbb+oJ/rjVpYukaQp1ARG4SrqTg7M1L7eMZmzEceVy7OmoarFsR7KOx9uuLOy8hZbKldzsaugaB2JG43/XffbEfwblfLZUf6PEqH9rqf5nf9MSuEq76TiO6bAHE3KuYHD+xRiq+ZeAP8bn3VqWRI6TfqY6Zu+9Bh6RZr+dqYWuaeShnG1DM5jLsVCnyWADBSxGra9tTdCMBSdldrCJwkWShNFqUyMsYfNRrDIwSx5bRIATqMbjSyBgeqlqo9Qf+jYz5kFI0eYp5NKCiU6KTr2uV3lA09S2/vOcD8NjlT6cx5g7+ZErE/qxY47uMcmvOunzI0+ogQn+dWP0ODOXNANuN1XDkh8XyUssebKMkRWgAhYAeXDCrIPSpW/KG42plomsW7w3KiKGONeiIqj7KoA/ywkcL8KmiJD5/MPGesVKVq7r166H2rD8i0APbHKzhMAyOuQRtBGq+sfEsgUEsaABJPsBj7xycQyPnLoYkKT6gNiwHa+wvCry4NOUSVYIm6qLmrJ5jiubKwR1Gh+YirNVf1od9hZIvYYioOVnyWfjEg1oGKk10Om9/btTD3xe+VyaRrpjUKPYf+PvjVxHhqTIVkF+x7g+4xlnBVO6IzDMZ8r68/pyRRTNQPI3F97dflb4IVVQEAAHQAUMbMfES0ADvQAvH3jWaICBGDBgx1RGDBgxFEYMGDEURgwYMRRGDBgxFEYMGDEURgwYMRRGDBgxFEYMGDEURgwYMRRGDBgxFEYMGDEURgwYMRRGDBgxFEYMGDEURgwYMRRGDBgxFEYMGDEURgwYMRRf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3.gstatic.com/images?q=tbn:ANd9GcQyFuVwbQ8YUO4bNQ6vDZW3FkzgV8dtYBHkJrX6L6cAoRK_LJh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6074"/>
            <a:ext cx="164674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ctagon 10"/>
          <p:cNvSpPr/>
          <p:nvPr/>
        </p:nvSpPr>
        <p:spPr>
          <a:xfrm>
            <a:off x="4038600" y="4649389"/>
            <a:ext cx="1143000" cy="13716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s://encrypted-tbn3.gstatic.com/images?q=tbn:ANd9GcS6SUOsJY3-nGsJQEcGYbrJlalwyN09SlszL9Y1nBkYZQo7FEG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01" y="533400"/>
            <a:ext cx="1844399" cy="10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data:image/jpeg;base64,/9j/4AAQSkZJRgABAQAAAQABAAD/2wBDAAkGBwgHBgkIBwgKCgkLDRYPDQwMDRsUFRAWIB0iIiAdHx8kKDQsJCYxJx8fLT0tMTU3Ojo6Iys/RD84QzQ5Ojf/2wBDAQoKCg0MDRoPDxo3JR8lNzc3Nzc3Nzc3Nzc3Nzc3Nzc3Nzc3Nzc3Nzc3Nzc3Nzc3Nzc3Nzc3Nzc3Nzc3Nzc3Nzf/wAARCACxARwDASIAAhEBAxEB/8QAHAABAAICAwEAAAAAAAAAAAAAAAYHAQgDBAUC/8QAOxAAAgEDAQUGAwUGBwEAAAAAAAECAwQFEQYHEiExQWFxgZGhE1GSFCIjMkJDUmKxwdEWJFNygqLh8P/EABQBAQAAAAAAAAAAAAAAAAAAAAD/xAAUEQEAAAAAAAAAAAAAAAAAAAAA/9oADAMBAAIRAxEAPwC8QAAAAAAAAAAAAAAAAAAAAAAAAAAAAAAAAAAAAAAAAAAAAAAAAAAAAAAAAAAAAAAAAAAAAAAAAAAAAAAAAAAAAAAAAAAAAAAAAAAAAAAAAAAAAAAAAAAAAAAAAAAAAAAAAAAAAAAAAAAAAAAAAAAAAAAAACNbebVUdlMM7l8M7uq+C2pSWqnL5vmnou196A7uQzVOllrbD2mlS/rffnHqqNJdZy/kl2tnsFfbora5u7PIbR5Nud5kq70nJfoj+78lrqtP4UWCAAAAAAAAAAAAAAAAAAAAA461alQpupXqQpwXWU5JJebA5ARLLbx9l8ZxRlkFcVY/otoub9enuQ/L76IpuOGxbej5VLqWmq/2x/uBbp1b7JWOPpupfXdC3glq3VqKP8ykrbP7xNrmo413EKLejqW9NUYLxm/7kqwu6ehUautqr+vf3UucqcKjUV4y/M/YCRVtv8NKurbEq5y1y/2VjRc/WXJad/cd6zrbRXzU69tZ4yi+kJyder56aRXqzv4rEY7D2/wMZZ0bam+qpx04vF9X5neAwuSSb1fzMgAAAAAAAAAADAHSzeVtsLi7jIXs1GjQg5Pnzk+xLvb5Gs+1O0N3tLmKt/dvRN6UqWuqpQ7IrktfHtJVve2tll8vLFWdaX2Gzk4zS5KpVTab79OaRXkWlLn0A2r2YtFY7OYy1UOB0rWnFx7+Fa++p6hwWDi7K3cJcUXSjo/mtEc4AAAAAAAAAAwBkHkZbafB4d6ZLKW1CeunA56y+lashuV3x4O2jKONtrq8qL8rcVTg/N8/YCyTDaS1b0XeUJlN7+0N3rGxp2tlD5whxy9ZcvYh+V2izGYk3kslc3C114Z1HwrwiuS9ANjMptps5iov7Xl7XiSf4dKfxJPu0jr7kLyu+fH0nKOKxte4enKpXmqa18FqylDu4vE5DL3HwMbZ1rmr2xpQb08X2eYEszG9TaXI6xt69Oxpt9LaH3vqer9NCJXd9f5KrxXlzcXVST61akpt+pY+zG569uZKttDXVrR0T+BQkpVH3N80vctDBbI4HA8MsbjqMKq/bTXHU+p815AUrs5uuz+YjGtc04463fNTuU+NrugufroWbs1uvwWFca11B5G5i9VO4iuBeEOnrqTkAYjGMYqMUlFLRJctDIAAAAAAAAAAAAAAAI3vBz/+HdmLq8pv/MT/AAaHTlOWuj5p9Ob8iSFH79ss6+Zs8XCTcLal8Sa0/XL/AMS9QKwk9Xqz510Mprq+fcYlLXs0S+QGwe6LamGawUcdXlpe4+Eaejf56fSMvLTR+XzJ8akY6/ucbd0ryyrzo3NKSlCUez/75Fq4DfNwUoUc9YSnNaJ3Fs1zWi5uL7er5NLuQFwgglLe1srOjKcq91CSenw5W8uJ+mq9zirb39l6cOKH26rL92Nvo/VtICwQUxld9dxPijicTTprsqXNRyf0x0/myHZfeDtPlU418pVpU3y+HbJUl7c/VgbFZHL43GQc8jfW9tFf6tVR9mRDLb2dmrFuNtO4vqien4FPSP1S09tTX6pVnUm51JSnJ9ZSerfmfOoFo5bfPlK6lDF4+3tE1op1ZOrJd/YvZkLym2G0WV4le5e7nCXWnCfBD6Y6I8IAZbbbbbbfVmDltrevdVoUbajUrVZvSMKcXKTfckTnBbqNocjKE72nTx9B8260tZ6d0V/XQCAnvbO7I5raKrGOOs5uk3zr1E404/8AL+xeWzm7jZ3BqFR2qvblftrn73pH8q9NSXpKKSSSS6JAVfgtzeOt3Crmr2pdzXN0qK+HDw16v2LHx2OssXaxtsfa0rehHpCnFJeL+b7ztAAAAAAAAAAAAAAAAAAAAAAAGs+86t8bbnLyTk0qyj97s0ilobMGuW9/Hux24vZ8LULqMK8dV11Wj/7RYEKYQMID6BgyAAAADQyk305gYMks2d3ebRZ6MKtG0+zW0ule5fBF+C6v0LN2c3RYfHNVctVlkay5qDXBTXknq/N+QFK4rDZLL1lRxllXuZt6fhwbS8X0XmWfs3uac4Qr7Q3rg3o3bW3Vdzm/6LzLdt7ejbUY0balTpUo/lhTioxXkjlA8jBbM4bAR0xVhSoya0dTRynLxk+Z64AAAAAAAAAAAAAAAAAAAAAAAAAAAACBb2Nj5bRYqN7Yw4shZRbjBLnVh1cfHtXmu0noA0+qQlTnKE4uMotqUWtGmuwwjZLa/d5htp5SuJxlaXzTX2igl95/xx6S9n3lc5Hczm6HFKxvbO6in91Nypya8GmvcCtATpbp9q3UUXbWyXbP7RHRHuWG5S/m07/L21Jdqo0pVH76AVUdixsLvIVlQsbWtcVX+ijTc36IvrC7ptnMe41LuNbIVFz/AB5aQ+lae+pNrOytLCiqNlbUbekukKUFFeiApHZrdFlb6cKuaqRsLfq4JqdV+XRefoWfg9gdm8I4TtsdCrWj0rXD+JL35LySJOAMGQAAAAAAAAAAAAAAAAAAAAAAAAAAAAAAAAAAAAAAAAAAAAAAAAAAAAAAAAAAAAAAAAAAAAAAAAAAAAAAAAAAAAAAAAAAAAAAAAAAAAAAAAAAAAAAAAAAAAAAAAAAAAAAAAAAAAAAAAAAAAAAAAAAAAAAAAAAAAAAAAAAAAAAAAAAAAAAAAAAAAAAAAAAAAAAAAAC6AAAAAAAAAAAAAAAAAAAAAAAAAAD/9k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data:image/jpeg;base64,/9j/4AAQSkZJRgABAQAAAQABAAD/2wBDAAkGBwgHBgkIBwgKCgkLDRYPDQwMDRsUFRAWIB0iIiAdHx8kKDQsJCYxJx8fLT0tMTU3Ojo6Iys/RD84QzQ5Ojf/2wBDAQoKCg0MDRoPDxo3JR8lNzc3Nzc3Nzc3Nzc3Nzc3Nzc3Nzc3Nzc3Nzc3Nzc3Nzc3Nzc3Nzc3Nzc3Nzc3Nzc3Nzf/wAARCACxARwDASIAAhEBAxEB/8QAHAABAAICAwEAAAAAAAAAAAAAAAYHAQgDBAUC/8QAOxAAAgEDAQUGAwUGBwEAAAAAAAECAwQFEQYHEiExQWFxgZGhE1GSFCIjMkJDUmKxwdEWJFNygqLh8P/EABQBAQAAAAAAAAAAAAAAAAAAAAD/xAAUEQEAAAAAAAAAAAAAAAAAAAAA/9oADAMBAAIRAxEAPwC8QAAAAAAAAAAAAAAAAAAAAAAAAAAAAAAAAAAAAAAAAAAAAAAAAAAAAAAAAAAAAAAAAAAAAAAAAAAAAAAAAAAAAAAAAAAAAAAAAAAAAAAAAAAAAAAAAAAAAAAAAAAAAAAAAAAAAAAAAAAAAAAAAAAAAAAAACNbebVUdlMM7l8M7uq+C2pSWqnL5vmnou196A7uQzVOllrbD2mlS/rffnHqqNJdZy/kl2tnsFfbora5u7PIbR5Nud5kq70nJfoj+78lrqtP4UWCAAAAAAAAAAAAAAAAAAAAA461alQpupXqQpwXWU5JJebA5ARLLbx9l8ZxRlkFcVY/otoub9enuQ/L76IpuOGxbej5VLqWmq/2x/uBbp1b7JWOPpupfXdC3glq3VqKP8ykrbP7xNrmo413EKLejqW9NUYLxm/7kqwu6ehUautqr+vf3UucqcKjUV4y/M/YCRVtv8NKurbEq5y1y/2VjRc/WXJad/cd6zrbRXzU69tZ4yi+kJyder56aRXqzv4rEY7D2/wMZZ0bam+qpx04vF9X5neAwuSSb1fzMgAAAAAAAAAADAHSzeVtsLi7jIXs1GjQg5Pnzk+xLvb5Gs+1O0N3tLmKt/dvRN6UqWuqpQ7IrktfHtJVve2tll8vLFWdaX2Gzk4zS5KpVTab79OaRXkWlLn0A2r2YtFY7OYy1UOB0rWnFx7+Fa++p6hwWDi7K3cJcUXSjo/mtEc4AAAAAAAAAAwBkHkZbafB4d6ZLKW1CeunA56y+lashuV3x4O2jKONtrq8qL8rcVTg/N8/YCyTDaS1b0XeUJlN7+0N3rGxp2tlD5whxy9ZcvYh+V2izGYk3kslc3C114Z1HwrwiuS9ANjMptps5iov7Xl7XiSf4dKfxJPu0jr7kLyu+fH0nKOKxte4enKpXmqa18FqylDu4vE5DL3HwMbZ1rmr2xpQb08X2eYEszG9TaXI6xt69Oxpt9LaH3vqer9NCJXd9f5KrxXlzcXVST61akpt+pY+zG569uZKttDXVrR0T+BQkpVH3N80vctDBbI4HA8MsbjqMKq/bTXHU+p815AUrs5uuz+YjGtc04463fNTuU+NrugufroWbs1uvwWFca11B5G5i9VO4iuBeEOnrqTkAYjGMYqMUlFLRJctDIAAAAAAAAAAAAAAAI3vBz/+HdmLq8pv/MT/AAaHTlOWuj5p9Ob8iSFH79ss6+Zs8XCTcLal8Sa0/XL/AMS9QKwk9Xqz510Mprq+fcYlLXs0S+QGwe6LamGawUcdXlpe4+Eaejf56fSMvLTR+XzJ8akY6/ucbd0ryyrzo3NKSlCUez/75Fq4DfNwUoUc9YSnNaJ3Fs1zWi5uL7er5NLuQFwgglLe1srOjKcq91CSenw5W8uJ+mq9zirb39l6cOKH26rL92Nvo/VtICwQUxld9dxPijicTTprsqXNRyf0x0/myHZfeDtPlU418pVpU3y+HbJUl7c/VgbFZHL43GQc8jfW9tFf6tVR9mRDLb2dmrFuNtO4vqien4FPSP1S09tTX6pVnUm51JSnJ9ZSerfmfOoFo5bfPlK6lDF4+3tE1op1ZOrJd/YvZkLym2G0WV4le5e7nCXWnCfBD6Y6I8IAZbbbbbbfVmDltrevdVoUbajUrVZvSMKcXKTfckTnBbqNocjKE72nTx9B8260tZ6d0V/XQCAnvbO7I5raKrGOOs5uk3zr1E404/8AL+xeWzm7jZ3BqFR2qvblftrn73pH8q9NSXpKKSSSS6JAVfgtzeOt3Crmr2pdzXN0qK+HDw16v2LHx2OssXaxtsfa0rehHpCnFJeL+b7ztAAAAAAAAAAAAAAAAAAAAAAAGs+86t8bbnLyTk0qyj97s0ilobMGuW9/Hux24vZ8LULqMK8dV11Wj/7RYEKYQMID6BgyAAAADQyk305gYMks2d3ebRZ6MKtG0+zW0ule5fBF+C6v0LN2c3RYfHNVctVlkay5qDXBTXknq/N+QFK4rDZLL1lRxllXuZt6fhwbS8X0XmWfs3uac4Qr7Q3rg3o3bW3Vdzm/6LzLdt7ejbUY0balTpUo/lhTioxXkjlA8jBbM4bAR0xVhSoya0dTRynLxk+Z64AAAAAAAAAAAAAAAAAAAAAAAAAAAACBb2Nj5bRYqN7Yw4shZRbjBLnVh1cfHtXmu0noA0+qQlTnKE4uMotqUWtGmuwwjZLa/d5htp5SuJxlaXzTX2igl95/xx6S9n3lc5Hczm6HFKxvbO6in91Nypya8GmvcCtATpbp9q3UUXbWyXbP7RHRHuWG5S/m07/L21Jdqo0pVH76AVUdixsLvIVlQsbWtcVX+ijTc36IvrC7ptnMe41LuNbIVFz/AB5aQ+lae+pNrOytLCiqNlbUbekukKUFFeiApHZrdFlb6cKuaqRsLfq4JqdV+XRefoWfg9gdm8I4TtsdCrWj0rXD+JL35LySJOAMGQAAAAAAAAAAAAAAAAAAAAAAAAAAAAAAAAAAAAAAAAAAAAAAAAAAAAAAAAAAAAAAAAAAAAAAAAAAAAAAAAAAAAAAAAAAAAAAAAAAAAAAAAAAAAAAAAAAAAAAAAAAAAAAAAAAAAAAAAAAAAAAAAAAAAAAAAAAAAAAAAAAAAAAAAAAAAAAAAAAAAAAAAAAAAAAAAAC6AAAAAAAAAAAAAAAAAAAAAAAAAAD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data:image/jpeg;base64,/9j/4AAQSkZJRgABAQAAAQABAAD/2wBDAAkGBwgHBgkIBwgKCgkLDRYPDQwMDRsUFRAWIB0iIiAdHx8kKDQsJCYxJx8fLT0tMTU3Ojo6Iys/RD84QzQ5Ojf/2wBDAQoKCg0MDRoPDxo3JR8lNzc3Nzc3Nzc3Nzc3Nzc3Nzc3Nzc3Nzc3Nzc3Nzc3Nzc3Nzc3Nzc3Nzc3Nzc3Nzc3Nzf/wAARCACxARwDASIAAhEBAxEB/8QAHAABAAICAwEAAAAAAAAAAAAAAAYHAQgDBAUC/8QAOxAAAgEDAQUGAwUGBwEAAAAAAAECAwQFEQYHEiExQWFxgZGhE1GSFCIjMkJDUmKxwdEWJFNygqLh8P/EABQBAQAAAAAAAAAAAAAAAAAAAAD/xAAUEQEAAAAAAAAAAAAAAAAAAAAA/9oADAMBAAIRAxEAPwC8QAAAAAAAAAAAAAAAAAAAAAAAAAAAAAAAAAAAAAAAAAAAAAAAAAAAAAAAAAAAAAAAAAAAAAAAAAAAAAAAAAAAAAAAAAAAAAAAAAAAAAAAAAAAAAAAAAAAAAAAAAAAAAAAAAAAAAAAAAAAAAAAAAAAAAAAACNbebVUdlMM7l8M7uq+C2pSWqnL5vmnou196A7uQzVOllrbD2mlS/rffnHqqNJdZy/kl2tnsFfbora5u7PIbR5Nud5kq70nJfoj+78lrqtP4UWCAAAAAAAAAAAAAAAAAAAAA461alQpupXqQpwXWU5JJebA5ARLLbx9l8ZxRlkFcVY/otoub9enuQ/L76IpuOGxbej5VLqWmq/2x/uBbp1b7JWOPpupfXdC3glq3VqKP8ykrbP7xNrmo413EKLejqW9NUYLxm/7kqwu6ehUautqr+vf3UucqcKjUV4y/M/YCRVtv8NKurbEq5y1y/2VjRc/WXJad/cd6zrbRXzU69tZ4yi+kJyder56aRXqzv4rEY7D2/wMZZ0bam+qpx04vF9X5neAwuSSb1fzMgAAAAAAAAAADAHSzeVtsLi7jIXs1GjQg5Pnzk+xLvb5Gs+1O0N3tLmKt/dvRN6UqWuqpQ7IrktfHtJVve2tll8vLFWdaX2Gzk4zS5KpVTab79OaRXkWlLn0A2r2YtFY7OYy1UOB0rWnFx7+Fa++p6hwWDi7K3cJcUXSjo/mtEc4AAAAAAAAAAwBkHkZbafB4d6ZLKW1CeunA56y+lashuV3x4O2jKONtrq8qL8rcVTg/N8/YCyTDaS1b0XeUJlN7+0N3rGxp2tlD5whxy9ZcvYh+V2izGYk3kslc3C114Z1HwrwiuS9ANjMptps5iov7Xl7XiSf4dKfxJPu0jr7kLyu+fH0nKOKxte4enKpXmqa18FqylDu4vE5DL3HwMbZ1rmr2xpQb08X2eYEszG9TaXI6xt69Oxpt9LaH3vqer9NCJXd9f5KrxXlzcXVST61akpt+pY+zG569uZKttDXVrR0T+BQkpVH3N80vctDBbI4HA8MsbjqMKq/bTXHU+p815AUrs5uuz+YjGtc04463fNTuU+NrugufroWbs1uvwWFca11B5G5i9VO4iuBeEOnrqTkAYjGMYqMUlFLRJctDIAAAAAAAAAAAAAAAI3vBz/+HdmLq8pv/MT/AAaHTlOWuj5p9Ob8iSFH79ss6+Zs8XCTcLal8Sa0/XL/AMS9QKwk9Xqz510Mprq+fcYlLXs0S+QGwe6LamGawUcdXlpe4+Eaejf56fSMvLTR+XzJ8akY6/ucbd0ryyrzo3NKSlCUez/75Fq4DfNwUoUc9YSnNaJ3Fs1zWi5uL7er5NLuQFwgglLe1srOjKcq91CSenw5W8uJ+mq9zirb39l6cOKH26rL92Nvo/VtICwQUxld9dxPijicTTprsqXNRyf0x0/myHZfeDtPlU418pVpU3y+HbJUl7c/VgbFZHL43GQc8jfW9tFf6tVR9mRDLb2dmrFuNtO4vqien4FPSP1S09tTX6pVnUm51JSnJ9ZSerfmfOoFo5bfPlK6lDF4+3tE1op1ZOrJd/YvZkLym2G0WV4le5e7nCXWnCfBD6Y6I8IAZbbbbbbfVmDltrevdVoUbajUrVZvSMKcXKTfckTnBbqNocjKE72nTx9B8260tZ6d0V/XQCAnvbO7I5raKrGOOs5uk3zr1E404/8AL+xeWzm7jZ3BqFR2qvblftrn73pH8q9NSXpKKSSSS6JAVfgtzeOt3Crmr2pdzXN0qK+HDw16v2LHx2OssXaxtsfa0rehHpCnFJeL+b7ztAAAAAAAAAAAAAAAAAAAAAAAGs+86t8bbnLyTk0qyj97s0ilobMGuW9/Hux24vZ8LULqMK8dV11Wj/7RYEKYQMID6BgyAAAADQyk305gYMks2d3ebRZ6MKtG0+zW0ule5fBF+C6v0LN2c3RYfHNVctVlkay5qDXBTXknq/N+QFK4rDZLL1lRxllXuZt6fhwbS8X0XmWfs3uac4Qr7Q3rg3o3bW3Vdzm/6LzLdt7ejbUY0balTpUo/lhTioxXkjlA8jBbM4bAR0xVhSoya0dTRynLxk+Z64AAAAAAAAAAAAAAAAAAAAAAAAAAAACBb2Nj5bRYqN7Yw4shZRbjBLnVh1cfHtXmu0noA0+qQlTnKE4uMotqUWtGmuwwjZLa/d5htp5SuJxlaXzTX2igl95/xx6S9n3lc5Hczm6HFKxvbO6in91Nypya8GmvcCtATpbp9q3UUXbWyXbP7RHRHuWG5S/m07/L21Jdqo0pVH76AVUdixsLvIVlQsbWtcVX+ijTc36IvrC7ptnMe41LuNbIVFz/AB5aQ+lae+pNrOytLCiqNlbUbekukKUFFeiApHZrdFlb6cKuaqRsLfq4JqdV+XRefoWfg9gdm8I4TtsdCrWj0rXD+JL35LySJOAMGQAAAAAAAAAAAAAAAAAAAAAAAAAAAAAAAAAAAAAAAAAAAAAAAAAAAAAAAAAAAAAAAAAAAAAAAAAAAAAAAAAAAAAAAAAAAAAAAAAAAAAAAAAAAAAAAAAAAAAAAAAAAAAAAAAAAAAAAAAAAAAAAAAAAAAAAAAAAAAAAAAAAAAAAAAAAAAAAAAAAAAAAAAAAAAAAAAC6AAAAAAAAAAAAAAAAAAAAAAAAAAD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data:image/jpeg;base64,/9j/4AAQSkZJRgABAQAAAQABAAD/2wCEAAkGBwgHEBQUBxQWEhMXERYRFxYWFxQVEhIYFRQWFhQSGRgZHSkgGBslGxcTITEiJik3LjIuFx8zODQ4NygtLisBCgoKDg0ODg8QFSwdFBkyLCw3LCw3LCssLDcsKysrKysrLCs3LCsrKysrKysrKysrNywrKysrKysrKysrKysrK//AABEIAKgBLAMBIgACEQEDEQH/xAAcAAEAAgIDAQAAAAAAAAAAAAAABQYEBwECAwj/xABBEAACAQMBBAcDCQYFBQAAAAAAAQIDBBEFBhIhMQcTQVFhcZEigaEjMjNCUpKi0eEUNGKCscEVcpOy8BY1Q1Nj/8QAFgEBAQEAAAAAAAAAAAAAAAAAAAEC/8QAFxEBAQEBAAAAAAAAAAAAAAAAABEBIf/aAAwDAQACEQMRAD8A0qAAAAAAAAAAAAAAAAAAAAAAAAAAAAAAAAAAAAAAAAAAAAAAAAAAAAAAAAAAAAAAAAAAAAAAAAAAAAAAAAAAAAAAAAAAAAAAAAAAAAAAAAAAAAAAAAAZeladcarVVO1XF5bb+bTjHjOpJ9kUuP6sDFODJv50HLds/o4+zFvnPvqPxfwWEYwAAAAAAAAAAAAAAAAAAAAAAAAAGRY2V3qEt2wpzqy7qcZTf4VwJCrs9c2jxqU6dGX2N7rK2P8AJTzu/wAzQEODIrRt6fCk3LxeF8FnHqzHAAAAAAAAAAAAAAAAA7QhOo0qacm2kklltvgkl2s2LtBpUdh9Ojbz/fbqCrXTz9FST9i2T8ZNZ73vdiRJdCOytOpU/wAQ1VLq6e86KfJuOd6s/BcUvHL7EVPbnWKmuVKtzU/81fEPClTT6tL0T/mZRUgAQAAAAAAAAAAAAAAA5inJpR4tvCS4t55JIDgFr0To52s1rDt7aVOD+vW+Sj54l7TXkmX/AEXoJUVvbQ3WOHGNBJJd/wApUXH7oGleXMl9F2X17XWv8JtqtVP6yi1T/wBSWI/E3W6fRpsW8W1KFxXTzhJ3NVPseZZVP4EVrXSVrd4mtOjCypY+c8Tqpf7IfEsSq7b9EV1Zw6zau7oWVNcWs9ZPHaucYp+TZ26nYjR/+0W1TUJrPyt1Jwt147iSUl/K/MrGqa/Tqzcpync1f/ZUk5JeWeXlFJEFeX1ze/vEsr7K4RXuHBadZ2zu68erpzUaa4KjbRVvbRXYm48Zf0KnWualbg8Rj9mKxH9feeIFUABAAAAAAAAAAAAAACS2d0mprlzToUuG9L2n9iC4zl545eLRGm0eiHS40oTuKq4zfVx8IRftP3yX4EXBb9t76ls/pM6Vl7G9TjbQS+rGWI8Pcac11JUaW7yUsfh/QsfSvrn7TVjSpvhF5fuKxUqK7oNdq9pea/TJdTEMADKgAAAAAA+HMlNG2d1rXHjSLerWXLejF9WvObxFe9gRYNp6H0H67eYer1adtHg92Oa1TxTxiK+8zYGjdEGyWk4lfKVzJcc1p+z9yOIteeREr5zsrK71CW5p9Odaf2acJTl6RTLzonRBtZqeHcwhax76sszx3qEMv3PBvOtrezOzVPdoulRivqwUYRXujwKXrXTRp9HMdJg6svDl6lhXOidB2iWmJa1WqXD7YrFGl6LMvxFqS2K2IhmnG3t+GMpR6yXct5+1L1NR6jtrtZruc1P2aD7IcZ+r/IhnbW9DNS9lvS7Z1JZfqyjZ+rdLanmOztBz/wDpV9in5pfOfoUfWtf1nV03rdzLc7YQfVUV54eX72Ve92ipw4WS3v4nwj7lzZA3V1Xu3m4k5f0XkuSFInbjXba1W7psE/HG7BeS5sg7u8uLx5uJN+HKK8keAM1QAAAAAAAAAAAAAAAAAAAABylKXCHFt4S72+SN36U6ej2aUeVOko+eFxfveWab0dRdxS3uSmpfd9r+xsLabUepsZbr5rHqXE1rbWLyV9WnOXbJnW1r1IfNTZiHrb13QeURXrJ779lPj2YZ1fDg+fxLTo+o6bcYV0kn3l403R9F1BLrlTqL+JJ4/IsStPDKPoXT9gtkM71ShTb8ZTa9N7BZbGjsps+s2tO3o+MYQjL1SyxCvnjRdhNqNbx+w2tTdf16i6qHnmeMryybC0LoIuamHr1yod8KC3n/AKk0l+Euur9Kez+mp7k1N+HE1/rvTbd1srTYYXewdbI0ro72L2eSk6MJyWPbrvrZZXbiXsp+SRk6tt5s9oyxKceHJLHDwPm7V9tdd1Vvr6skn2J4IWMLi7fHMn45YI3ZrvTfTWVpkM+JQdU6QtpNabUZuKfYiLsNnpz43HAmo0bHTI5niPi+b8l2gRNLSr2/e9qE5PzbJanbWWmxzPEV3vBF320bfCyX80v7R/P0IOvXq3DzXk5Pvf8AbuAnr7aNLhYxz/FLl7o/mQVxcVrl5uJOT8ezyXJHkCKAAAAAAAAAAAAAAAAAAAAAAAAAADvSqyotShzROatqX7bZpL7SyQMcZ4npWhUoppcn/wAyBhAAAZFC+urf6Gco+TZjgCT/AOoNXxjr6n3mYta/vK/01ScvOTZjGRb2da4fyaA8G2+Z7ULWrXfyaJ+w2d7bn0JacrHS4+21H4yfkuZYIew2db43HAmHGx0uOamI+fN+S5sh73aKrU4Wa3F9p4cvTkiFqVJ1Xmq3J97eWBOX20U5cLJbq+1Li/cuS95CVatSs81m5PvbyzoCAAAAAAAAAAAAAAAAAAAAAAAAAAAAAAAAAS+nKlex3Z/PS9V3kQdoSlBpweGuKa5oDNvNHrU/o1kj5WtePOLLBY7QpLF9HP8AFFL4r8vQkIanpVTjvRXmmv6oqKhCzuJ/NizOttBu63zlhFilq+mUuUk/8qb/AKIxLjaSjH93g5eMsRX92B2s9nqFL6bizMrXNhpqxJpPuXGXoVy61m+uect1d0eHx5/EjxRNX20NerwtVuLv4Of5Ih5ylN5m22+bby37zqCK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data:image/jpeg;base64,/9j/4AAQSkZJRgABAQAAAQABAAD/2wCEAAkGBwgHEBQUBxQWEhMXERYRFxYWFxQVEhIYFRQWFhQSGRgZHSkgGBslGxcTITEiJik3LjIuFx8zODQ4NygtLisBCgoKDg0ODg8QFSwdFBkyLCw3LCw3LCssLDcsKysrKysrLCs3LCsrKysrKysrKysrNywrKysrKysrKysrKysrK//AABEIAKgBLAMBIgACEQEDEQH/xAAcAAEAAgIDAQAAAAAAAAAAAAAABQYEBwECAwj/xABBEAACAQMBBAcDCQYFBQAAAAAAAQIDBBEFBhIhMQcTQVFhcZEigaEjMjNCUpKi0eEUNGKCscEVcpOy8BY1Q1Nj/8QAFgEBAQEAAAAAAAAAAAAAAAAAAAEC/8QAFxEBAQEBAAAAAAAAAAAAAAAAABEBIf/aAAwDAQACEQMRAD8A0qAAAAAAAAAAAAAAAAAAAAAAAAAAAAAAAAAAAAAAAAAAAAAAAAAAAAAAAAAAAAAAAAAAAAAAAAAAAAAAAAAAAAAAAAAAAAAAAAAAAAAAAAAAAAAAAAAZeladcarVVO1XF5bb+bTjHjOpJ9kUuP6sDFODJv50HLds/o4+zFvnPvqPxfwWEYwAAAAAAAAAAAAAAAAAAAAAAAAAGRY2V3qEt2wpzqy7qcZTf4VwJCrs9c2jxqU6dGX2N7rK2P8AJTzu/wAzQEODIrRt6fCk3LxeF8FnHqzHAAAAAAAAAAAAAAAAA7QhOo0qacm2kklltvgkl2s2LtBpUdh9Ojbz/fbqCrXTz9FST9i2T8ZNZ73vdiRJdCOytOpU/wAQ1VLq6e86KfJuOd6s/BcUvHL7EVPbnWKmuVKtzU/81fEPClTT6tL0T/mZRUgAQAAAAAAAAAAAAAAA5inJpR4tvCS4t55JIDgFr0To52s1rDt7aVOD+vW+Sj54l7TXkmX/AEXoJUVvbQ3WOHGNBJJd/wApUXH7oGleXMl9F2X17XWv8JtqtVP6yi1T/wBSWI/E3W6fRpsW8W1KFxXTzhJ3NVPseZZVP4EVrXSVrd4mtOjCypY+c8Tqpf7IfEsSq7b9EV1Zw6zau7oWVNcWs9ZPHaucYp+TZ26nYjR/+0W1TUJrPyt1Jwt147iSUl/K/MrGqa/Tqzcpync1f/ZUk5JeWeXlFJEFeX1ze/vEsr7K4RXuHBadZ2zu68erpzUaa4KjbRVvbRXYm48Zf0KnWualbg8Rj9mKxH9feeIFUABAAAAAAAAAAAAAACS2d0mprlzToUuG9L2n9iC4zl545eLRGm0eiHS40oTuKq4zfVx8IRftP3yX4EXBb9t76ls/pM6Vl7G9TjbQS+rGWI8Pcac11JUaW7yUsfh/QsfSvrn7TVjSpvhF5fuKxUqK7oNdq9pea/TJdTEMADKgAAAAAA+HMlNG2d1rXHjSLerWXLejF9WvObxFe9gRYNp6H0H67eYer1adtHg92Oa1TxTxiK+8zYGjdEGyWk4lfKVzJcc1p+z9yOIteeREr5zsrK71CW5p9Odaf2acJTl6RTLzonRBtZqeHcwhax76sszx3qEMv3PBvOtrezOzVPdoulRivqwUYRXujwKXrXTRp9HMdJg6svDl6lhXOidB2iWmJa1WqXD7YrFGl6LMvxFqS2K2IhmnG3t+GMpR6yXct5+1L1NR6jtrtZruc1P2aD7IcZ+r/IhnbW9DNS9lvS7Z1JZfqyjZ+rdLanmOztBz/wDpV9in5pfOfoUfWtf1nV03rdzLc7YQfVUV54eX72Ve92ipw4WS3v4nwj7lzZA3V1Xu3m4k5f0XkuSFInbjXba1W7psE/HG7BeS5sg7u8uLx5uJN+HKK8keAM1QAAAAAAAAAAAAAAAAAAAABylKXCHFt4S72+SN36U6ej2aUeVOko+eFxfveWab0dRdxS3uSmpfd9r+xsLabUepsZbr5rHqXE1rbWLyV9WnOXbJnW1r1IfNTZiHrb13QeURXrJ779lPj2YZ1fDg+fxLTo+o6bcYV0kn3l403R9F1BLrlTqL+JJ4/IsStPDKPoXT9gtkM71ShTb8ZTa9N7BZbGjsps+s2tO3o+MYQjL1SyxCvnjRdhNqNbx+w2tTdf16i6qHnmeMryybC0LoIuamHr1yod8KC3n/AKk0l+Euur9Kez+mp7k1N+HE1/rvTbd1srTYYXewdbI0ro72L2eSk6MJyWPbrvrZZXbiXsp+SRk6tt5s9oyxKceHJLHDwPm7V9tdd1Vvr6skn2J4IWMLi7fHMn45YI3ZrvTfTWVpkM+JQdU6QtpNabUZuKfYiLsNnpz43HAmo0bHTI5niPi+b8l2gRNLSr2/e9qE5PzbJanbWWmxzPEV3vBF320bfCyX80v7R/P0IOvXq3DzXk5Pvf8AbuAnr7aNLhYxz/FLl7o/mQVxcVrl5uJOT8ezyXJHkCKAAAAAAAAAAAAAAAAAAAAAAAAAADvSqyotShzROatqX7bZpL7SyQMcZ4npWhUoppcn/wAyBhAAAZFC+urf6Gco+TZjgCT/AOoNXxjr6n3mYta/vK/01ScvOTZjGRb2da4fyaA8G2+Z7ULWrXfyaJ+w2d7bn0JacrHS4+21H4yfkuZYIew2db43HAmHGx0uOamI+fN+S5sh73aKrU4Wa3F9p4cvTkiFqVJ1Xmq3J97eWBOX20U5cLJbq+1Li/cuS95CVatSs81m5PvbyzoCAAAAAAAAAAAAAAAAAAAAAAAAAAAAAAAAAS+nKlex3Z/PS9V3kQdoSlBpweGuKa5oDNvNHrU/o1kj5WtePOLLBY7QpLF9HP8AFFL4r8vQkIanpVTjvRXmmv6oqKhCzuJ/NizOttBu63zlhFilq+mUuUk/8qb/AKIxLjaSjH93g5eMsRX92B2s9nqFL6bizMrXNhpqxJpPuXGXoVy61m+uect1d0eHx5/EjxRNX20NerwtVuLv4Of5Ih5ylN5m22+bby37zqCK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s://encrypted-tbn1.gstatic.com/images?q=tbn:ANd9GcTqmLJibTEfV-LGc3I5JWWSPIFmHgc4atHdsoap3La16PzLmE8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24301"/>
            <a:ext cx="1485900" cy="11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4" descr="data:image/jpeg;base64,/9j/4AAQSkZJRgABAQAAAQABAAD/2wCEAAkGBhIREBQSEhMVExQWGBQYGBgUFxcWGBgWFxQVGhcXFxsYGyYeGRojGRcWIC8gJicpLCwsGh8xNTAqNiYrLCkBCQoKDgwOGg8PGi0kHyUpLDQsKS0qLCwpLC8sLCwsKSktLCwsLCwsKSosLCoqLC8sNCwvLC8sLiwtLCosKSwsLP/AABEIAJwBQgMBIgACEQEDEQH/xAAcAAEAAgIDAQAAAAAAAAAAAAAABgcECAIDBQH/xABGEAABAwICBgcGAwUHAgcAAAABAAIDBBEFIQYHEjFBURMiYXGBkaEyUmJyscEjQoIIFJKy0TNTc6LC4fA1QxUkNIOTs9L/xAAbAQEAAgMBAQAAAAAAAAAAAAAABAUCAwYBB//EADcRAAEDAgMDCgUEAgMAAAAAAAEAAgMEEQUhMRITUQZBYXGBkaGxwdEUIjLh8DNCUvEVIyRigv/aAAwDAQACEQMRAD8AvFERERERERF4OOaaUtLdr37cg/JH1nD5uDfE3ULxDWrO64hjZGObrvd9h6FSoqSWTMDLpUKaughNnOz4DNWkipObTmudvqHD5Qxv0auMem1c3dUP8Q131BUn/GScR4+yh/5iH+J8PdXciqah1oVbP7QRyjtGw7zbl6KX4LrGpZyGvJgeeEltknsfu87LRJRTR52v1KVDiEEpsDY9OX2UqRfAV9UNT0RERERERERFEtLtaOH4dds0u3KP+1FZ7/1ZhrP1EHvRFLUWveN/tG1byRS08ULecl5X9/5WjusVE6rXFjEm+sePkZEz+VgRFtgi1Kg1tYuw3FbKfmDHfzNKkWEftCYlEQJmw1DeO0zo3eBjs0fwlEWyaKuNFdeuH1ZDJiaSU8JSDGTyEgyH6g1WM1wIBBuDmCOSIvqIiIiIiIiIiIiKP6Q6c0lFdskm1J/dx9Z/jwb4kKAYprmncSIIWRjm+73d+VgPVa3SNarOmwqqqRtMblxOQ+/YrfRUBPrHxF++pcPlaxv0auuPT/EWm4qpPHZd9QVhvxwVmOTVTb6m+Pstg0VJ4frero/7To5hx2m7LvAssB5FTbAda9JUENlvTvPvm7L9jxu/UAshK0qDUYLVwC5bcdGfhr4KbIvjXAgEG4OYI4hfVtVOiIiIiIiIiIiIuMkgaC5xAABJJNgAN5J4BVhpbrEfKTFSksj3GQZOf8vFrfU9m5NYmlpleaWI/hsNpCPzvH5flafM9wUXwPA5auURRDPe5x3Nb7zv+Zq5pKRrG72X+lz1dXPe/cw945+gLCjic9wa0FzicgASSewDMlSzCtWVVKA6Qtgafe6z/wCEZDxIVg6O6KwUbLMG08jrSO9o93ujsHrvXsrCbESTaPvWynwhoF5jc8AoNT6p6cDrzSuPw7DR6h31XOXVTSkdWWYHtLD/AKApsih/GTfyVh8BT2tsBVfiWqqZovDK2X4XDYd4ZkHxIUOrsPlgeWSscx3Jwt4jmO0LYFYeK4RDUxmOZge3hzB5tO8FSocRe02kzHioU+ExuF4sj4KptF9N5qQhjryQ8WE5tHNhO7u3d29W3huJR1EbZYnBzXeh4gjgRyVQaW6IyUT75vhceq/t913J318wOOiGlDqKa5uYnkCRv+sfEPUZcrSaimZOzeRa+f3USlrJKV+5m08vsrrRcIpQ5oc0gtcAQRuIIuCPBc1RLpUXCWVrGlziGtaCSSbAAC5JJ3ADiuaoDXnrLMsjsNpnWiYbTuB9t4P9l8rTv5uy/LmRfNZevKSYupsOcY4hcOnFw9/+HxY34vaPZxqGGF8rw1rXSPcbANBc5zjyAzJXqaJ6J1GJVLaenbdxzc4+yxl83vPAepNgFs/oNq4pMKjAibtzEWfM8DbdzDfcb8I7LknNEVK6N6gcQqAHzllIw8JOvJb5G5Duc4HsU3ov2bqID8WpqHn4OjjHkWvPqreREVTz/s44eR1J6pp7XROHl0Q+qimO/s41UYLqWojn+CQGJ3cDdzSe8tWwaIi0rxnAaijlMVTE+F44PFrjm07nDtBIUr1fa2arDHNjcTPS3zicc2jnET7J+H2T2HMbL4/o5TV0JhqYmysPPe0+8x29ru0LWfWZqvlwmQPaTLSvNmSEZtO/o5LZB1tx3OtwzAItmNH9IYK6nbUU7w+N3m08WuH5XDiPtZektTNWusCTCqoOzdTyECaMcW++0e+3eOeY43G1tJVsljZJG4PY9rXNcMw5rhcEdhBRF3IiIi4veACSbAZknIADiVU+m+tNzy6CicWs3OmGTndkfut+LeeFuPLWppsXOdRQOs1uUzh+Z392OwceZy4G8EwLApqyZsMLbuOZJ9lreLnHgB/QDMqNJISdlq7DCcKjZH8VVdYB0A4n8+2ExjnusAXOcdwuSSfUlTLBdU1ZOA6XZp2n3+s+3yDd3EgqzdFNCaegYNgbcpHWlcOseYb7reweJKkK9bD/ACWFbyicTs0wsOJ17B7qu6XUtTAfiTzOPwBjB5EO+q7JdTFGR1ZZwe0xkeWwFYCLZu28FSnF60m+8PgqhxXUxOwE08zJfheDG7uBuQT32UFxPCZqZ/RzxujdycN/aDucO0LZhYeK4PDVRmKdge0894PNp3tPaFg6Ecys6TlFMw2nG0OOh9vzVUdojp7PQuDbmSDjG47u1h/KfQ8RxV34LjUNXC2aF200+bTxa4cCP+ZEKlNONBJKB+20mSncbNed7T7r7ceR3Hs3LE0N0sfQTh4u6J1hIz3m8x8Qzt4jitbHlhs5Wldh8OIRfEU31efQen8K2ERdVLVNlY2RhDmPAc0jcQRcFdqlrhiCDYoiIi8ReDppjn7rSPe02kd1GdjnX63gAT3gL3lVutXENqojhByjZtH5nn/8tb5qVSRbyUA6KFXTGGBzhroO1QuKJz3BrQXOcQABvJJsB33V26K6Oto6cMFi82MjubuXyjcPPiVX2rPChLVmRwu2Fu1+t2TfTaPeAraUzEZiTux2qvwinAaZjqdEREVSr1ERERERERY2I4eyeJ0Ug2mOFiPoRyIOYKo7HMIdSzvhfmWnI+805td4j1uOCvpQHWthQMcVQBm07Dvldctv3OB/iVjh8xZJsHQ+aqcUpxJFvBqPJdmq7HTJE6mebmPrM+QnMfpd/MOSnSpHQvEOhroXcHO2D3P6ufcSD4K7ljXxbEtxz5rPC5jJDY6jL2UU1naW/wDh2GyzNNpXWji/xHg2d+loc79PatTIo3yvDWgve9wAAzc5zjYDtJJVu/tH42XVVPSg9WOMyO+eRxAv2hrP8y8fUJo4KnE+meLspmGTMXHSE7Mfl1nDtYFAVmrt1baDMwujbFYGd9nTPH5n29kH3W3IHifzFSxEREREREREREWFjGERVcElPO0PjkaWuB9CORBsQeBAKzURFpxppotJhtbLSyZ7Jux1rbcbs2P8Rv5EEcFcf7PGl5lhkw+Q3dD+JFf+6c6z29zXkH9fYuf7RmjgfSw1rR14n9G8gb45Lltz2PFh/iFVNqxxs0mLUkl7NMjY38tiXqG/dtbXgiLbpeHppj/7lRyTD2/Yj+d27vsLu/SvcVS66cTJlgpwcmtMh73Etb5Brv4lhI7ZbdWOF0wqapjDpqeoe+irjrPdxc5x7yST6klX9oPoo2gpg0gGZ9nSu+Lg0H3W3t5niqw1V4MJ69r3C7YWmTs2rgM9TtfpV5LTC39yveUVYdoUzdNT6D17kREUlciiIiIiIiIsevoGTxPilaHMeCHA8vseIPArXnSjR91FVPgdmBmx3vMPsu+x7QVscq81x4MH00dSB1onbLj8D8s+5+z/ABFaZm3F10GA1phqBET8rvPm9ljanNIi5j6N59i8kd/dJ67fBxB/UeSsxa6aHYn+719PJewD2td8j+q70cT4LYtIXXbZMfphDU7bdHC/bz+/aiIi3Ln0VKadTbWITnk5o/hY0fZXWqS03j2cQqB8QPmxp+6s8M/UPV6hU2Mfot6/Qqaap6cCnmfxdJs+DWNI/nKnKhOqiUGllbxEpPgY2W+hU2Uas/WddTKC3w7LcEREUVTURERERFwllDQXONgOJXhIAuU1XNeDpxEH0FQ24uGB3b1XB32XRiGkDnZR9VvP8x/ovLrZLUNY48Yw3xcSPuFV0uMRzVscEIvc682WeXFbKmmLaZ738DkqxikLXBw3gg+Rurxr8d6J+zsbWQN9q2/wVGtbc255eaurFcHkkk2mgWs0Zm24K65UPqGQsNNfavzC+XiqPk8GFzw/TL1UU0k0QwzEZXTVMErZXBoMkcrr2aAB1SdnID3V6OrrQ6jwzpxTzPf0xjNpdkOAYHWFwAHe0eCyZcFmb+QnusfpmsNzSDYix7VwQxmvpz/vZ3iy634WF/0Hxup2iiVDjMkWV9pvI/Y8FJaKuZK27T3jiO9dJQ4pDWZNydwPpxUKWndFrpxWQiIrRR0RERERdNXVsiY6SRwYxouScgFWekusuSQmOlvEzdt/nd3e4PXu3LB7w3VRairjpxd57OdSXWlTsmwiuiJG02EyWuL/AIZDwbb7XZvWpkby1wIyINx3jcrzopyMMxeZ5JvTFhJNyXS7bRcneb2VFAZox20LrKmn38Ykta62w0g1hfusrY+g2w5jH36TZydfK2weXNRTFcdw2tkMlTSzNeQBtxy3NhuyJDfRexpZoRVVEzXRBha2KNmbrG7Qb5eKjVXoHXRi5gLh8Ba/0Bv6KO8vucsupVj63EKaZzoSQOaw5uxS3QBuHUzpRT1JJl2OrPZjxs7WQNgHe1wU9WvE0LmEtc0tI3hwII7wV7+j2nFTSEN2uli9x53D4Dvb9OxGTAZEL0Y6+aTaqtTqfDRXQi8zAdIYayPbidmPaacnNPaPvuK9NSgb5hXDXteNppuEREXqyREREReHpvTCTDqpp4RPd4sG2PVoXuLx9MZgzD6on+5lHi5haPUhYu0KkUxImZbXaHmtdLrZ2jm242P95rT5gFawlbOYfFsxRtP5WMHk0BaIOddVyntsxf8Ar0WQiIpK41FU+tCg2KwSWylY03+JnVPpseathRbWJgvT0he0XfCdscy23XHln+lTKKTdzAnnyUDEITLAQNRn3fZRbVXiYZUSQn/utBHzMvl/CXH9KtJa+0Na6GVkrDZzHBw7xwPYdyvTBcWZVQMmj3OGY4tdxae0H+qkYjCQ/eDQ+aiYTOHRmI6jyWciIqtXSIiIi4ySBoLibAZkqJYpiZmdyaNw+57Vn6R19z0Q3Cxd38B9/JeZh9CZXhoyG8nkFxmMVslRN8HDpex6Tw6h+aK0pogxu8cuWH4a+Y5ZAb3HcP6lYWsWRlPSMp2HOV4Lr7y1lif82x6qcAMhj4NY0EknIADMkn1uqU0rx41lS6TPYHVYDwYL2PeSSfG3BdVyfwSOmeJDm4an0Cocarzuiwc/N5lcNFqHpqyBm8bbSflZ1nejSr0Vdaq8FN5Kpwy/s2ehefoP4lYqusQk2pdkcyiYVCWQ7R5/JUJr1qquhxGKppp5YWzRC/RyOaC+JxDrgGx6ro96zdVGtCfEKkUNf0chcx5ik2Q2QvbY7JLbNPUDjewPV43Uw106KGuwx7mNvLTnpmW3loBEjR3subcS1q1lwvEpKaeOeI7MkT2vae1puL8xzHEKsexrxsuFxwKtgSDcLa/E8EdF1m9ZnqO/s7Vg0tU6Nwc02PoRyPYve0S0nixGjjqYrWeLObe5Y8e2x3aD5gg7isDG8L6N2032Heh5dy4zFcK+F/5NNkBqOHSOjy8rOnqN58j/AO1IKGtbKwOHiOR5LIURwev6KQX9l2R+x8P6qXLoMKr/AIyHaP1DI+/aodRDunWGiLrqKhsbHPeQ1rQSSdwA3ldirjWhpCbikYcsnS282M/1H9Ksnu2RdV9TOIIy89nWo7pfpa+tksLthaeozn8bviPpu5k42jmi81a+zBssHtPd7Leztd2fRdWjmBPrJ2xNyG97vdYN57+AHMhXVSUkNJBst2Y4o2kkk2AAF3OcT4kkqMxhkNyufpKV1Y8yynLz6OpVJrjjhwzCW0cRJfVSNLy7e5kVnOOWQAf0Yt2lVFoJg5q8SpILXDpWFw+Bp25P8jXLP1naZ/8Aide+Zt+hZ+HCDl+G0nrEc3El3ZcDgp/+zpooS+bEHtyaDDFfi42Mjh3DZbf4nclLAAFgumYxrGhrRYK91VOtiaemq4p4ZZIhJHsnYe5t3RuzuAbHqub5K1lFtY+AGroX7IvJF+Iy287IO03xaTlzAWEgu3JWuFTNhqml/wBJyPb91DdD9KjiMwo69scwc13RyFobIHAXttNtbqh26xuON180s0AkpQZYSZIRmffYPitvb8Q8RxVe0dW6KRkjDZ7HBzTyLTcLYnRvHo62mZMy3WFnN37LwOs0/wDMwQeK0MAkFjqt/KjA4SRKxtgcrgaH2PoqWwrFZKaVssTtlw8iOLXDiCrq0dx+OsgErMjue3i13Edo4g8Qq51gaIimf00QtC85gbmP5D4TnblmOS87QvSE0lS0k/hPs2QcLXyd+km/dfmvGOMbtkr59SzPopt1Jp+Zq60QIpi6dERERFBtbuLCKhEIPWmeBb4GEOcfMMH6lN5JA0EkgAAkk5AAbyTwCoDTzSb9+q3PafwmdSP5Qc3d7jn3WHBapXWbZXmB0hnqQ/8Aa3M9fN4+S87RzDv3irghtcPkYD8t7uPg0ErZJVLqcwAulkq3DqsBjZ87h1yO5uX6zyVtLGFthdb+UVSJKgRj9o8Tr6IiIt65xEIRERU5pxosaSbbYPwZCS3k07yw93Ds7isfRPSt9FJfN0TrbbP9TeTh67uRFxYhh8c8bopW7THCxH0I5Eb7qoNKdDZaJxdm+EnqvA3dj+R7dx9BeU1Qydm6l18/uuarKR9NJvodPL7K3sNxSKojEkTw9p5bweRG8HsKylQeF4xNTP24Xlh423EcnA5EKd4VrXbYCoiIPvRZj+FxuPMqLNh72G7Mx4qdT4rG8WkyPgrBXGSQNaXHcASfBeDBp9QPH9uG9jmvb9W2XfU41DNTSOhkbIBZpLeBJGXkVV1W3BE+RzTkCdOAVrDJHK4Na4G/AqPzSlzi47ySfNSTB4WwwdI8htxtOLiAA3hcncLZ+KjUTNpwHMgeZUc1h4xI+qfAHnoo9gBgybfYaSSOJubZ7rLleSlCauofK46DXr17fdS8YrBSwjLU6Lv0404/ebwQEiEHrO3GQj6N+qjuAYJJVztiZxzc7g1vFx+w4my+4Ho/NVybETcvzOPstHNx+28q4tHdHYqKLYjzcbF7zvcfsBwHDzJ+lyzR0jNhmv5mVx0EEtdJvZfp/Mgs2goWQRMijFmMAAH3PMneTzWQiKhJubldOAALBFrDrj1dnDqozwt/8rO4lthlHIc3RHkN5b2XH5Stnlh4vhENVA+CdgkikFnNPoRxBBsQRmCAV4vVqvq41iTYTUbQBkgfYSxX3gbns5PHkdx4EbOYVjVNiVL0lPIJI3i2W9rt9nN3tcMsj9FrfrH1U1GFvMjbzUhPVlAzZc5NlA9k8Nrcew5CMaPaTVVBL0tLK6J3G2bXDk9pycOwhYvaHtLXaFeg2NwtlHsIJB3gkHvCl2D1O3C0neMj3j/aypPBtfNPKAMQpS1/GWmIzPMxvIt/E7uU5wPWrg4aQ2tAub2lZIwjLmWWPgudw3DJ6KpJuCwj+rj81U2edkrOlTyeYMY57jZrQXE9gFz6KgsRrnTzPld7T3Fx7LnIeAsPBWjjml1NU4bVPpZmTBoaxxYSbGQhtvIlVTBEXua0b3EAd5NvurmoOYC4/GHkvbGOtWtq/wAMZS0RnkIYZB0jnOIaGxi+zcnIC13X+JVLrd1vfvu1R0biKa/4km4zEH2W8RGD4u7t+Hrx0lmdXvoGyObTU7YWiNps0u6NrtpwHtEbQAvutkodolobVYlOIaZl92291wyMHi93Du3ngCpLRsiyvYYhFGGDmC46IaKTYlVspoRm7NzrXEbARtPd2C+7iSBxW3WBYLFR00VNCNmOJoaOZ4lx5uJJJPMleToJoHT4VT9FF1pHWMspFnSOH8rRc2bwud5JJkqyW1ERERUhrL0NNJOZ4m/gSm+W5jzmWdgOZHiOGflaHaXyYfNtN60brCRnMDiOThwPgr8r6COeN0UrQ9jxZwPEfY8b8CqQ001fy0Li9l5KcnJ9s2X4SW3fNuPYclFkYWnaau2wzEYqyL4Wp10z/cPf+1bsdVTYnSOEbw+ORtj7zHbxtDg4Gx8OSpSqpnRvdG4WcxzmnvaSD6hedhONT0snSQSOjdxtuI5OBycOwqVt02o6r/11LsyHfNTHZJ7XNJse8k9ywe4P61zWO8kp5CH03zW77ev5krL0ExTp6GMk3cy8bu9m7/LsnxUgVfaI6SYZSte1lYS15DtmVjmlptY57IBuLeS9+XWFhzRc1TPAOd6NaVJY4bIuVCgoaxsbWyRu2gOBUiXGWUNBc4hoAJJJsABvJJ3BQHFdcdKwEQRyTO4E/hs8z1v8qrrSTTeqrspX7MfCNmTOy/Fx7z3WWLpWjRXNJgVTMbvGyOnXu97KSaxNYv7wDTUp/B/O/d0nwt5M+vdvhuA4HLWTsgiGbt54NaN7ndg9chvK+4Do9PWyiKBm0ctpxyawc3HgPU8Lq9NEtEYsPh2GdaR1ukkIsXHkOTRwC0taZDcroamqgwmDcw/Vw9T+eC9HB8KjpYGQRizWCw5k7y49pNye9ZqIpi4Nzi8lztSiIiLFERERFxkjDgQ4Ag5EEXBB4ELkiIoTjurCGUl9O7oXe6c4z3cW+Fx2KFYhoNWwnOEvHOLrjyHW8wrrRToq+VmRz61WTYZBKbjI9Hste5qZ7DZzHNPxNI+qnehH/Tp/8ZvlssVkrDxeLageOy/kQfso2LVhqKKSPZzLTz9CyoMOFNUNk2r9n3UVof7VnzN/mC5zauWTVUs88hLXvLgxmWWVtpxz8B5rHa6xBHDNTmKQOaHDcQCPFclyWqHRtla02OSvMTp2S7JeLgLqoqGOFgjiY1jRuDRYd/ae1d6IupJvmVDAAFgiIi8XqIiIi4yxBzS1wDmkEEEXBB3gg7wqq0w1AUtSXSUb/wB1kNzsW2oSewb4/C45NVroiLVHHNTmK0pN6YzNH5qc9KD3NHX82hROrwyaI2kikjPJ7HNPqFtfiWIP6d5Y4gA2yJ4C31uvYwKofIwue6+dhu4DPd3qnpsWjnqDAGm4Jz5sudSX05YzbJVGas/+hV/Pp4Ce78O3qsnBSBUwX3dLF/8AY1XJphR9JQVDRv2C4foIf/pVIMeQQRvGY7xuUyf6gVyOLfLO13R6qbYjqPjrMSnrKuYmOR4c2KLIkBrQNt53btzR4qxcIwaCkibDTxNijbuawWF+JPEk8Scyu6gqxLEyRu57WuHc4A/dd6mLpAbi4RERF6iIiIi+PYCCCLg5EHcRyK+oiKBaR6pKecl9Of3d5/La8ZPdvZ4Zdir/ABTVviEBP4Jlb70J27/p9r0V+qn9L9I5hiExhlewNIZ1XEDqAB1wDY9baUaVrRmrA8pqjD2Da+cXtY69/uoFUUMkZs+N7D8TXN+oXXHE5xs0EnsBP0V56usUqKiGSSeQvAeGtuGi1m3duAv7Q38lLbLxsO0L3V1Bys3sYeItf+32Wu+H6FV056lNJbm9vRt832Cm2A6mjcOq5Rb+7i497yMu4DxVpotghaNVFqOUFTKLMs0dGveVi4bhcVPGI4Y2xsHBo48yd5Pac1lIi3Khc4uN3G5RERFiiIiIiIiIiIiIiIiIi+ObcWK+oiKEVdOY3uYeB9OB8lINHa3aZsHe3d8p/ofsuGkWH7Q6Ru9vtfLz8P8Am5eDTVLo3Bzd4/5YrgQXYTXZ/SfFp9R6K3yqIun1U4RY9DXNlbtN8RxBWQu7jkbI0PYbgqpILTYoiIs14iIiIixcRrBFGXcdw7zu/r4LvllDQXONgN5KieK4iZn33NHsj7ntKqMVxBtJEQD850Hr2KTTwmR3QsLepnh1N0cTW8QM+85leDgGH7b9s+y31dw8t/kpOqzk9RlrXVDufIdXOe0+S31slyGBfHNBBBzBVC49hZpqmSE/lcbdrTm0/wAJCvtQfWXo2ZYxUxi74xZ4HGPff9Jue4nkujmbcXXNYpTmWLabq3y501X46JITTOPXiuW9sZP+lx8iFOFr/hmIvp5Wyxmzmm45HmDzBGRV16O6QxVkQkjNnCwewnNjuR5jkePmAhfcbJWOGVYkZunajxH2XqoiLerdERERERdVVVMiY6SRwaxouSdwCLwm2ZWBpJjTaSmfKbXAswHi8+yPuewFUW95cSSSSSSTxJO8r3tMdKXVs2V2xMuGNPHm93afQeN87V5o2aicTPH4URBz3Ok3tb4ZOPhzUJ7t46wXL1UprZxHHoPwlWLonhP7tRxREWdbaf8AO7MjwvbwXroimAWFl0zGBjQ0aBERF6s0REREREREREREREREREREREREREREIUYxjBzGS9guziPd/wBlJ0IUCvoI6yPYfrzHgt0MxiNwoRTVTo3bTTY/XsPNSCi0hY7J/UPP8v8AsuGIaOh3Wj6p907vDkvCqKR8Zs9pH08DuK5EGuwl1tW97T7HuVj/AKqgdPipqyQOFwQRzBuuSgjHkZgkd2S7hiEv94/+I/1VizlK23zxm/QVpNCeYqaErAq8ciZuO2eTc/M7lFpJnO9pxPeSfqvkcRcbNBJ5AXWiblFI/wCWBljxOZ7v7WTaJozcVkV+JPmPWyHBo3D+pX3DsNdM6wyaN55dg7Vn0OjhOcuQ90b/ABPBe/FEGgNaAAOAXlHhE9VJvqu9uB1PsF7LUtjGzH9l8ggDGhrRYBdiIuza0NAA0VYTfMohCIvV4qq040HMDnTwNvCc3NH/AG+f6Pp3KK4ZiktPIJInljhy3EciNxHYr+IUH0l1aMlJkpSInnMsPsH5bewfTuUV8JvdqoKvDXB29g7vZdmA6zYZQG1A6F/vC5jP3b45dqmFNVMkbtRva9vNpDh5hURieCT0zrTRuZyJHVPc4ZHwKxYZ3MN2uLTzaSD5heCZwyIWqPFZYvllbfwK2GXxzgBc5BUQ3SSrGQqZ/wD5X/1WLU4hLL/aSPf87nO+pWXxA4LecZbbJh71b2M6fUlOCA/pn+7EQ7Ptd7I+vYq00j0snrXdc7MYN2xt9kdp953afCy8mmpXyODI2ue48GguPkFNtHtWEjyH1R6NvuNILz3kZNHme5ay58mQUN89VXHZaMujTtKjujOjEtbJst6rB7byMmjkObuQ+yufDcNjp4mxRjZa0WHM8yeZJzuudFQxwsEcTQxjdwH/ADM9q71IjjDOtXVHRNpm8XHUoiItqnoiIiIiIiIiIiIiIiIiIiIiIiIiIiIiIiIiIiIvjmg5HNfURFhS4PC7ewDuu36LpOj0PJ38RXpoobqCmebujb3BbRNINHFYEeBwj8l+8k/dZkcLWizQAOwWXNFtip4ov02AdQAWLnudqUREW9YIiIiIiIiIiIiLi+MOBBAIO8HMHvXi1ehNDIbup2A/BeP+QgL3EXhAOqwfGx/1AHrCijtWdDf2ZB/7h+6yafV/QMz6HaPxue70Jt6KRIsd23gtIpIBnsDuXRS0McQ2Y2NjHJjQ0ei70RZqQABkEREReoiIiIiIiIiIiIiIiIiIiL//2Q=="/>
          <p:cNvSpPr>
            <a:spLocks noChangeAspect="1" noChangeArrowheads="1"/>
          </p:cNvSpPr>
          <p:nvPr/>
        </p:nvSpPr>
        <p:spPr bwMode="auto">
          <a:xfrm>
            <a:off x="1130300" y="909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IREBQSEhMVExQWGBQYGBgUFxcWGBgWFxQVGhcXFxsYGyYeGRojGRcWIC8gJicpLCwsGh8xNTAqNiYrLCkBCQoKDgwOGg8PGi0kHyUpLDQsKS0qLCwpLC8sLCwsKSktLCwsLCwsKSosLCoqLC8sNCwvLC8sLiwtLCosKSwsLP/AABEIAJwBQgMBIgACEQEDEQH/xAAcAAEAAgIDAQAAAAAAAAAAAAAABgcECAIDBQH/xABGEAABAwICBgcGAwUHAgcAAAABAAIDBBEFIQYHEjFBURMiYXGBkaEyUmJyscEjQoIIFJKy0TNTc6LC4fA1QxUkNIOTs9L/xAAbAQEAAgMBAQAAAAAAAAAAAAAABAUCAwYBB//EADcRAAEDAgMDCgUEAgMAAAAAAAEAAgMEEQUhMRITUQZBYXGBkaGxwdEUIjLh8DNCUvEVIyRigv/aAAwDAQACEQMRAD8AvFERERERERF4OOaaUtLdr37cg/JH1nD5uDfE3ULxDWrO64hjZGObrvd9h6FSoqSWTMDLpUKaughNnOz4DNWkipObTmudvqHD5Qxv0auMem1c3dUP8Q131BUn/GScR4+yh/5iH+J8PdXciqah1oVbP7QRyjtGw7zbl6KX4LrGpZyGvJgeeEltknsfu87LRJRTR52v1KVDiEEpsDY9OX2UqRfAV9UNT0RERERERERFEtLtaOH4dds0u3KP+1FZ7/1ZhrP1EHvRFLUWveN/tG1byRS08ULecl5X9/5WjusVE6rXFjEm+sePkZEz+VgRFtgi1Kg1tYuw3FbKfmDHfzNKkWEftCYlEQJmw1DeO0zo3eBjs0fwlEWyaKuNFdeuH1ZDJiaSU8JSDGTyEgyH6g1WM1wIBBuDmCOSIvqIiIiIiIiIiIiKP6Q6c0lFdskm1J/dx9Z/jwb4kKAYprmncSIIWRjm+73d+VgPVa3SNarOmwqqqRtMblxOQ+/YrfRUBPrHxF++pcPlaxv0auuPT/EWm4qpPHZd9QVhvxwVmOTVTb6m+Pstg0VJ4frero/7To5hx2m7LvAssB5FTbAda9JUENlvTvPvm7L9jxu/UAshK0qDUYLVwC5bcdGfhr4KbIvjXAgEG4OYI4hfVtVOiIiIiIiIiIiIuMkgaC5xAABJJNgAN5J4BVhpbrEfKTFSksj3GQZOf8vFrfU9m5NYmlpleaWI/hsNpCPzvH5flafM9wUXwPA5auURRDPe5x3Nb7zv+Zq5pKRrG72X+lz1dXPe/cw945+gLCjic9wa0FzicgASSewDMlSzCtWVVKA6Qtgafe6z/wCEZDxIVg6O6KwUbLMG08jrSO9o93ujsHrvXsrCbESTaPvWynwhoF5jc8AoNT6p6cDrzSuPw7DR6h31XOXVTSkdWWYHtLD/AKApsih/GTfyVh8BT2tsBVfiWqqZovDK2X4XDYd4ZkHxIUOrsPlgeWSscx3Jwt4jmO0LYFYeK4RDUxmOZge3hzB5tO8FSocRe02kzHioU+ExuF4sj4KptF9N5qQhjryQ8WE5tHNhO7u3d29W3huJR1EbZYnBzXeh4gjgRyVQaW6IyUT75vhceq/t913J318wOOiGlDqKa5uYnkCRv+sfEPUZcrSaimZOzeRa+f3USlrJKV+5m08vsrrRcIpQ5oc0gtcAQRuIIuCPBc1RLpUXCWVrGlziGtaCSSbAAC5JJ3ADiuaoDXnrLMsjsNpnWiYbTuB9t4P9l8rTv5uy/LmRfNZevKSYupsOcY4hcOnFw9/+HxY34vaPZxqGGF8rw1rXSPcbANBc5zjyAzJXqaJ6J1GJVLaenbdxzc4+yxl83vPAepNgFs/oNq4pMKjAibtzEWfM8DbdzDfcb8I7LknNEVK6N6gcQqAHzllIw8JOvJb5G5Duc4HsU3ov2bqID8WpqHn4OjjHkWvPqreREVTz/s44eR1J6pp7XROHl0Q+qimO/s41UYLqWojn+CQGJ3cDdzSe8tWwaIi0rxnAaijlMVTE+F44PFrjm07nDtBIUr1fa2arDHNjcTPS3zicc2jnET7J+H2T2HMbL4/o5TV0JhqYmysPPe0+8x29ru0LWfWZqvlwmQPaTLSvNmSEZtO/o5LZB1tx3OtwzAItmNH9IYK6nbUU7w+N3m08WuH5XDiPtZektTNWusCTCqoOzdTyECaMcW++0e+3eOeY43G1tJVsljZJG4PY9rXNcMw5rhcEdhBRF3IiIi4veACSbAZknIADiVU+m+tNzy6CicWs3OmGTndkfut+LeeFuPLWppsXOdRQOs1uUzh+Z392OwceZy4G8EwLApqyZsMLbuOZJ9lreLnHgB/QDMqNJISdlq7DCcKjZH8VVdYB0A4n8+2ExjnusAXOcdwuSSfUlTLBdU1ZOA6XZp2n3+s+3yDd3EgqzdFNCaegYNgbcpHWlcOseYb7reweJKkK9bD/ACWFbyicTs0wsOJ17B7qu6XUtTAfiTzOPwBjB5EO+q7JdTFGR1ZZwe0xkeWwFYCLZu28FSnF60m+8PgqhxXUxOwE08zJfheDG7uBuQT32UFxPCZqZ/RzxujdycN/aDucO0LZhYeK4PDVRmKdge0894PNp3tPaFg6Ecys6TlFMw2nG0OOh9vzVUdojp7PQuDbmSDjG47u1h/KfQ8RxV34LjUNXC2aF200+bTxa4cCP+ZEKlNONBJKB+20mSncbNed7T7r7ceR3Hs3LE0N0sfQTh4u6J1hIz3m8x8Qzt4jitbHlhs5Wldh8OIRfEU31efQen8K2ERdVLVNlY2RhDmPAc0jcQRcFdqlrhiCDYoiIi8ReDppjn7rSPe02kd1GdjnX63gAT3gL3lVutXENqojhByjZtH5nn/8tb5qVSRbyUA6KFXTGGBzhroO1QuKJz3BrQXOcQABvJJsB33V26K6Oto6cMFi82MjubuXyjcPPiVX2rPChLVmRwu2Fu1+t2TfTaPeAraUzEZiTux2qvwinAaZjqdEREVSr1ERERERERY2I4eyeJ0Ug2mOFiPoRyIOYKo7HMIdSzvhfmWnI+805td4j1uOCvpQHWthQMcVQBm07Dvldctv3OB/iVjh8xZJsHQ+aqcUpxJFvBqPJdmq7HTJE6mebmPrM+QnMfpd/MOSnSpHQvEOhroXcHO2D3P6ufcSD4K7ljXxbEtxz5rPC5jJDY6jL2UU1naW/wDh2GyzNNpXWji/xHg2d+loc79PatTIo3yvDWgve9wAAzc5zjYDtJJVu/tH42XVVPSg9WOMyO+eRxAv2hrP8y8fUJo4KnE+meLspmGTMXHSE7Mfl1nDtYFAVmrt1baDMwujbFYGd9nTPH5n29kH3W3IHifzFSxEREREREREREWFjGERVcElPO0PjkaWuB9CORBsQeBAKzURFpxppotJhtbLSyZ7Jux1rbcbs2P8Rv5EEcFcf7PGl5lhkw+Q3dD+JFf+6c6z29zXkH9fYuf7RmjgfSw1rR14n9G8gb45Lltz2PFh/iFVNqxxs0mLUkl7NMjY38tiXqG/dtbXgiLbpeHppj/7lRyTD2/Yj+d27vsLu/SvcVS66cTJlgpwcmtMh73Etb5Brv4lhI7ZbdWOF0wqapjDpqeoe+irjrPdxc5x7yST6klX9oPoo2gpg0gGZ9nSu+Lg0H3W3t5niqw1V4MJ69r3C7YWmTs2rgM9TtfpV5LTC39yveUVYdoUzdNT6D17kREUlciiIiIiIiIsevoGTxPilaHMeCHA8vseIPArXnSjR91FVPgdmBmx3vMPsu+x7QVscq81x4MH00dSB1onbLj8D8s+5+z/ABFaZm3F10GA1phqBET8rvPm9ljanNIi5j6N59i8kd/dJ67fBxB/UeSsxa6aHYn+719PJewD2td8j+q70cT4LYtIXXbZMfphDU7bdHC/bz+/aiIi3Ln0VKadTbWITnk5o/hY0fZXWqS03j2cQqB8QPmxp+6s8M/UPV6hU2Mfot6/Qqaap6cCnmfxdJs+DWNI/nKnKhOqiUGllbxEpPgY2W+hU2Uas/WddTKC3w7LcEREUVTURERERFwllDQXONgOJXhIAuU1XNeDpxEH0FQ24uGB3b1XB32XRiGkDnZR9VvP8x/ovLrZLUNY48Yw3xcSPuFV0uMRzVscEIvc682WeXFbKmmLaZ738DkqxikLXBw3gg+Rurxr8d6J+zsbWQN9q2/wVGtbc255eaurFcHkkk2mgWs0Zm24K65UPqGQsNNfavzC+XiqPk8GFzw/TL1UU0k0QwzEZXTVMErZXBoMkcrr2aAB1SdnID3V6OrrQ6jwzpxTzPf0xjNpdkOAYHWFwAHe0eCyZcFmb+QnusfpmsNzSDYix7VwQxmvpz/vZ3iy634WF/0Hxup2iiVDjMkWV9pvI/Y8FJaKuZK27T3jiO9dJQ4pDWZNydwPpxUKWndFrpxWQiIrRR0RERERdNXVsiY6SRwYxouScgFWekusuSQmOlvEzdt/nd3e4PXu3LB7w3VRairjpxd57OdSXWlTsmwiuiJG02EyWuL/AIZDwbb7XZvWpkby1wIyINx3jcrzopyMMxeZ5JvTFhJNyXS7bRcneb2VFAZox20LrKmn38Ykta62w0g1hfusrY+g2w5jH36TZydfK2weXNRTFcdw2tkMlTSzNeQBtxy3NhuyJDfRexpZoRVVEzXRBha2KNmbrG7Qb5eKjVXoHXRi5gLh8Ba/0Bv6KO8vucsupVj63EKaZzoSQOaw5uxS3QBuHUzpRT1JJl2OrPZjxs7WQNgHe1wU9WvE0LmEtc0tI3hwII7wV7+j2nFTSEN2uli9x53D4Dvb9OxGTAZEL0Y6+aTaqtTqfDRXQi8zAdIYayPbidmPaacnNPaPvuK9NSgb5hXDXteNppuEREXqyREREReHpvTCTDqpp4RPd4sG2PVoXuLx9MZgzD6on+5lHi5haPUhYu0KkUxImZbXaHmtdLrZ2jm242P95rT5gFawlbOYfFsxRtP5WMHk0BaIOddVyntsxf8Ar0WQiIpK41FU+tCg2KwSWylY03+JnVPpseathRbWJgvT0he0XfCdscy23XHln+lTKKTdzAnnyUDEITLAQNRn3fZRbVXiYZUSQn/utBHzMvl/CXH9KtJa+0Na6GVkrDZzHBw7xwPYdyvTBcWZVQMmj3OGY4tdxae0H+qkYjCQ/eDQ+aiYTOHRmI6jyWciIqtXSIiIi4ySBoLibAZkqJYpiZmdyaNw+57Vn6R19z0Q3Cxd38B9/JeZh9CZXhoyG8nkFxmMVslRN8HDpex6Tw6h+aK0pogxu8cuWH4a+Y5ZAb3HcP6lYWsWRlPSMp2HOV4Lr7y1lif82x6qcAMhj4NY0EknIADMkn1uqU0rx41lS6TPYHVYDwYL2PeSSfG3BdVyfwSOmeJDm4an0Cocarzuiwc/N5lcNFqHpqyBm8bbSflZ1nejSr0Vdaq8FN5Kpwy/s2ehefoP4lYqusQk2pdkcyiYVCWQ7R5/JUJr1qquhxGKppp5YWzRC/RyOaC+JxDrgGx6ro96zdVGtCfEKkUNf0chcx5ik2Q2QvbY7JLbNPUDjewPV43Uw106KGuwx7mNvLTnpmW3loBEjR3subcS1q1lwvEpKaeOeI7MkT2vae1puL8xzHEKsexrxsuFxwKtgSDcLa/E8EdF1m9ZnqO/s7Vg0tU6Nwc02PoRyPYve0S0nixGjjqYrWeLObe5Y8e2x3aD5gg7isDG8L6N2032Heh5dy4zFcK+F/5NNkBqOHSOjy8rOnqN58j/AO1IKGtbKwOHiOR5LIURwev6KQX9l2R+x8P6qXLoMKr/AIyHaP1DI+/aodRDunWGiLrqKhsbHPeQ1rQSSdwA3ldirjWhpCbikYcsnS282M/1H9Ksnu2RdV9TOIIy89nWo7pfpa+tksLthaeozn8bviPpu5k42jmi81a+zBssHtPd7Leztd2fRdWjmBPrJ2xNyG97vdYN57+AHMhXVSUkNJBst2Y4o2kkk2AAF3OcT4kkqMxhkNyufpKV1Y8yynLz6OpVJrjjhwzCW0cRJfVSNLy7e5kVnOOWQAf0Yt2lVFoJg5q8SpILXDpWFw+Bp25P8jXLP1naZ/8Aide+Zt+hZ+HCDl+G0nrEc3El3ZcDgp/+zpooS+bEHtyaDDFfi42Mjh3DZbf4nclLAAFgumYxrGhrRYK91VOtiaemq4p4ZZIhJHsnYe5t3RuzuAbHqub5K1lFtY+AGroX7IvJF+Iy287IO03xaTlzAWEgu3JWuFTNhqml/wBJyPb91DdD9KjiMwo69scwc13RyFobIHAXttNtbqh26xuON180s0AkpQZYSZIRmffYPitvb8Q8RxVe0dW6KRkjDZ7HBzTyLTcLYnRvHo62mZMy3WFnN37LwOs0/wDMwQeK0MAkFjqt/KjA4SRKxtgcrgaH2PoqWwrFZKaVssTtlw8iOLXDiCrq0dx+OsgErMjue3i13Edo4g8Qq51gaIimf00QtC85gbmP5D4TnblmOS87QvSE0lS0k/hPs2QcLXyd+km/dfmvGOMbtkr59SzPopt1Jp+Zq60QIpi6dERERFBtbuLCKhEIPWmeBb4GEOcfMMH6lN5JA0EkgAAkk5AAbyTwCoDTzSb9+q3PafwmdSP5Qc3d7jn3WHBapXWbZXmB0hnqQ/8Aa3M9fN4+S87RzDv3irghtcPkYD8t7uPg0ErZJVLqcwAulkq3DqsBjZ87h1yO5uX6zyVtLGFthdb+UVSJKgRj9o8Tr6IiIt65xEIRERU5pxosaSbbYPwZCS3k07yw93Ds7isfRPSt9FJfN0TrbbP9TeTh67uRFxYhh8c8bopW7THCxH0I5Eb7qoNKdDZaJxdm+EnqvA3dj+R7dx9BeU1Qydm6l18/uuarKR9NJvodPL7K3sNxSKojEkTw9p5bweRG8HsKylQeF4xNTP24Xlh423EcnA5EKd4VrXbYCoiIPvRZj+FxuPMqLNh72G7Mx4qdT4rG8WkyPgrBXGSQNaXHcASfBeDBp9QPH9uG9jmvb9W2XfU41DNTSOhkbIBZpLeBJGXkVV1W3BE+RzTkCdOAVrDJHK4Na4G/AqPzSlzi47ySfNSTB4WwwdI8htxtOLiAA3hcncLZ+KjUTNpwHMgeZUc1h4xI+qfAHnoo9gBgybfYaSSOJubZ7rLleSlCauofK46DXr17fdS8YrBSwjLU6Lv0404/ebwQEiEHrO3GQj6N+qjuAYJJVztiZxzc7g1vFx+w4my+4Ho/NVybETcvzOPstHNx+28q4tHdHYqKLYjzcbF7zvcfsBwHDzJ+lyzR0jNhmv5mVx0EEtdJvZfp/Mgs2goWQRMijFmMAAH3PMneTzWQiKhJubldOAALBFrDrj1dnDqozwt/8rO4lthlHIc3RHkN5b2XH5Stnlh4vhENVA+CdgkikFnNPoRxBBsQRmCAV4vVqvq41iTYTUbQBkgfYSxX3gbns5PHkdx4EbOYVjVNiVL0lPIJI3i2W9rt9nN3tcMsj9FrfrH1U1GFvMjbzUhPVlAzZc5NlA9k8Nrcew5CMaPaTVVBL0tLK6J3G2bXDk9pycOwhYvaHtLXaFeg2NwtlHsIJB3gkHvCl2D1O3C0neMj3j/aypPBtfNPKAMQpS1/GWmIzPMxvIt/E7uU5wPWrg4aQ2tAub2lZIwjLmWWPgudw3DJ6KpJuCwj+rj81U2edkrOlTyeYMY57jZrQXE9gFz6KgsRrnTzPld7T3Fx7LnIeAsPBWjjml1NU4bVPpZmTBoaxxYSbGQhtvIlVTBEXua0b3EAd5NvurmoOYC4/GHkvbGOtWtq/wAMZS0RnkIYZB0jnOIaGxi+zcnIC13X+JVLrd1vfvu1R0biKa/4km4zEH2W8RGD4u7t+Hrx0lmdXvoGyObTU7YWiNps0u6NrtpwHtEbQAvutkodolobVYlOIaZl92291wyMHi93Du3ngCpLRsiyvYYhFGGDmC46IaKTYlVspoRm7NzrXEbARtPd2C+7iSBxW3WBYLFR00VNCNmOJoaOZ4lx5uJJJPMleToJoHT4VT9FF1pHWMspFnSOH8rRc2bwud5JJkqyW1ERERUhrL0NNJOZ4m/gSm+W5jzmWdgOZHiOGflaHaXyYfNtN60brCRnMDiOThwPgr8r6COeN0UrQ9jxZwPEfY8b8CqQ001fy0Li9l5KcnJ9s2X4SW3fNuPYclFkYWnaau2wzEYqyL4Wp10z/cPf+1bsdVTYnSOEbw+ORtj7zHbxtDg4Gx8OSpSqpnRvdG4WcxzmnvaSD6hedhONT0snSQSOjdxtuI5OBycOwqVt02o6r/11LsyHfNTHZJ7XNJse8k9ywe4P61zWO8kp5CH03zW77ev5krL0ExTp6GMk3cy8bu9m7/LsnxUgVfaI6SYZSte1lYS15DtmVjmlptY57IBuLeS9+XWFhzRc1TPAOd6NaVJY4bIuVCgoaxsbWyRu2gOBUiXGWUNBc4hoAJJJsABvJJ3BQHFdcdKwEQRyTO4E/hs8z1v8qrrSTTeqrspX7MfCNmTOy/Fx7z3WWLpWjRXNJgVTMbvGyOnXu97KSaxNYv7wDTUp/B/O/d0nwt5M+vdvhuA4HLWTsgiGbt54NaN7ndg9chvK+4Do9PWyiKBm0ctpxyawc3HgPU8Lq9NEtEYsPh2GdaR1ukkIsXHkOTRwC0taZDcroamqgwmDcw/Vw9T+eC9HB8KjpYGQRizWCw5k7y49pNye9ZqIpi4Nzi8lztSiIiLFERERFxkjDgQ4Ag5EEXBB4ELkiIoTjurCGUl9O7oXe6c4z3cW+Fx2KFYhoNWwnOEvHOLrjyHW8wrrRToq+VmRz61WTYZBKbjI9Hste5qZ7DZzHNPxNI+qnehH/Tp/8ZvlssVkrDxeLageOy/kQfso2LVhqKKSPZzLTz9CyoMOFNUNk2r9n3UVof7VnzN/mC5zauWTVUs88hLXvLgxmWWVtpxz8B5rHa6xBHDNTmKQOaHDcQCPFclyWqHRtla02OSvMTp2S7JeLgLqoqGOFgjiY1jRuDRYd/ae1d6IupJvmVDAAFgiIi8XqIiIi4yxBzS1wDmkEEEXBB3gg7wqq0w1AUtSXSUb/wB1kNzsW2oSewb4/C45NVroiLVHHNTmK0pN6YzNH5qc9KD3NHX82hROrwyaI2kikjPJ7HNPqFtfiWIP6d5Y4gA2yJ4C31uvYwKofIwue6+dhu4DPd3qnpsWjnqDAGm4Jz5sudSX05YzbJVGas/+hV/Pp4Ce78O3qsnBSBUwX3dLF/8AY1XJphR9JQVDRv2C4foIf/pVIMeQQRvGY7xuUyf6gVyOLfLO13R6qbYjqPjrMSnrKuYmOR4c2KLIkBrQNt53btzR4qxcIwaCkibDTxNijbuawWF+JPEk8Scyu6gqxLEyRu57WuHc4A/dd6mLpAbi4RERF6iIiIi+PYCCCLg5EHcRyK+oiKBaR6pKecl9Of3d5/La8ZPdvZ4Zdir/ABTVviEBP4Jlb70J27/p9r0V+qn9L9I5hiExhlewNIZ1XEDqAB1wDY9baUaVrRmrA8pqjD2Da+cXtY69/uoFUUMkZs+N7D8TXN+oXXHE5xs0EnsBP0V56usUqKiGSSeQvAeGtuGi1m3duAv7Q38lLbLxsO0L3V1Bys3sYeItf+32Wu+H6FV056lNJbm9vRt832Cm2A6mjcOq5Rb+7i497yMu4DxVpotghaNVFqOUFTKLMs0dGveVi4bhcVPGI4Y2xsHBo48yd5Pac1lIi3Khc4uN3G5RERFiiIiIiIiIiIiIiIiIi+ObcWK+oiKEVdOY3uYeB9OB8lINHa3aZsHe3d8p/ofsuGkWH7Q6Ru9vtfLz8P8Am5eDTVLo3Bzd4/5YrgQXYTXZ/SfFp9R6K3yqIun1U4RY9DXNlbtN8RxBWQu7jkbI0PYbgqpILTYoiIs14iIiIixcRrBFGXcdw7zu/r4LvllDQXONgN5KieK4iZn33NHsj7ntKqMVxBtJEQD850Hr2KTTwmR3QsLepnh1N0cTW8QM+85leDgGH7b9s+y31dw8t/kpOqzk9RlrXVDufIdXOe0+S31slyGBfHNBBBzBVC49hZpqmSE/lcbdrTm0/wAJCvtQfWXo2ZYxUxi74xZ4HGPff9Jue4nkujmbcXXNYpTmWLabq3y501X46JITTOPXiuW9sZP+lx8iFOFr/hmIvp5Wyxmzmm45HmDzBGRV16O6QxVkQkjNnCwewnNjuR5jkePmAhfcbJWOGVYkZunajxH2XqoiLerdERERERdVVVMiY6SRwaxouSdwCLwm2ZWBpJjTaSmfKbXAswHi8+yPuewFUW95cSSSSSSTxJO8r3tMdKXVs2V2xMuGNPHm93afQeN87V5o2aicTPH4URBz3Ok3tb4ZOPhzUJ7t46wXL1UprZxHHoPwlWLonhP7tRxREWdbaf8AO7MjwvbwXroimAWFl0zGBjQ0aBERF6s0REREREREREREREREREREREREREREIUYxjBzGS9guziPd/wBlJ0IUCvoI6yPYfrzHgt0MxiNwoRTVTo3bTTY/XsPNSCi0hY7J/UPP8v8AsuGIaOh3Wj6p907vDkvCqKR8Zs9pH08DuK5EGuwl1tW97T7HuVj/AKqgdPipqyQOFwQRzBuuSgjHkZgkd2S7hiEv94/+I/1VizlK23zxm/QVpNCeYqaErAq8ciZuO2eTc/M7lFpJnO9pxPeSfqvkcRcbNBJ5AXWiblFI/wCWBljxOZ7v7WTaJozcVkV+JPmPWyHBo3D+pX3DsNdM6wyaN55dg7Vn0OjhOcuQ90b/ABPBe/FEGgNaAAOAXlHhE9VJvqu9uB1PsF7LUtjGzH9l8ggDGhrRYBdiIuza0NAA0VYTfMohCIvV4qq040HMDnTwNvCc3NH/AG+f6Pp3KK4ZiktPIJInljhy3EciNxHYr+IUH0l1aMlJkpSInnMsPsH5bewfTuUV8JvdqoKvDXB29g7vZdmA6zYZQG1A6F/vC5jP3b45dqmFNVMkbtRva9vNpDh5hURieCT0zrTRuZyJHVPc4ZHwKxYZ3MN2uLTzaSD5heCZwyIWqPFZYvllbfwK2GXxzgBc5BUQ3SSrGQqZ/wD5X/1WLU4hLL/aSPf87nO+pWXxA4LecZbbJh71b2M6fUlOCA/pn+7EQ7Ptd7I+vYq00j0snrXdc7MYN2xt9kdp953afCy8mmpXyODI2ue48GguPkFNtHtWEjyH1R6NvuNILz3kZNHme5ay58mQUN89VXHZaMujTtKjujOjEtbJst6rB7byMmjkObuQ+yufDcNjp4mxRjZa0WHM8yeZJzuudFQxwsEcTQxjdwH/ADM9q71IjjDOtXVHRNpm8XHUoiItqnoiIiIiIiIiIiIiIiIiIiIiIiIiIiIiIiIiIiIvjmg5HNfURFhS4PC7ewDuu36LpOj0PJ38RXpoobqCmebujb3BbRNINHFYEeBwj8l+8k/dZkcLWizQAOwWXNFtip4ov02AdQAWLnudqUREW9YIiIiIiIiIiIiLi+MOBBAIO8HMHvXi1ehNDIbup2A/BeP+QgL3EXhAOqwfGx/1AHrCijtWdDf2ZB/7h+6yafV/QMz6HaPxue70Jt6KRIsd23gtIpIBnsDuXRS0McQ2Y2NjHJjQ0ei70RZqQABkEREReoiIiIiIiIiIiIiIiIiIiL//2Q=="/>
          <p:cNvSpPr>
            <a:spLocks noChangeAspect="1" noChangeArrowheads="1"/>
          </p:cNvSpPr>
          <p:nvPr/>
        </p:nvSpPr>
        <p:spPr bwMode="auto">
          <a:xfrm>
            <a:off x="1282700" y="1062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8" descr="data:image/jpeg;base64,/9j/4AAQSkZJRgABAQAAAQABAAD/2wCEAAkGBhIREBQSEhMVExQWGBQYGBgUFxcWGBgWFxQVGhcXFxsYGyYeGRojGRcWIC8gJicpLCwsGh8xNTAqNiYrLCkBCQoKDgwOGg8PGi0kHyUpLDQsKS0qLCwpLC8sLCwsKSktLCwsLCwsKSosLCoqLC8sNCwvLC8sLiwtLCosKSwsLP/AABEIAJwBQgMBIgACEQEDEQH/xAAcAAEAAgIDAQAAAAAAAAAAAAAABgcECAIDBQH/xABGEAABAwICBgcGAwUHAgcAAAABAAIDBBEFIQYHEjFBURMiYXGBkaEyUmJyscEjQoIIFJKy0TNTc6LC4fA1QxUkNIOTs9L/xAAbAQEAAgMBAQAAAAAAAAAAAAAABAUCAwYBB//EADcRAAEDAgMDCgUEAgMAAAAAAAEAAgMEEQUhMRITUQZBYXGBkaGxwdEUIjLh8DNCUvEVIyRigv/aAAwDAQACEQMRAD8AvFERERERERF4OOaaUtLdr37cg/JH1nD5uDfE3ULxDWrO64hjZGObrvd9h6FSoqSWTMDLpUKaughNnOz4DNWkipObTmudvqHD5Qxv0auMem1c3dUP8Q131BUn/GScR4+yh/5iH+J8PdXciqah1oVbP7QRyjtGw7zbl6KX4LrGpZyGvJgeeEltknsfu87LRJRTR52v1KVDiEEpsDY9OX2UqRfAV9UNT0RERERERERFEtLtaOH4dds0u3KP+1FZ7/1ZhrP1EHvRFLUWveN/tG1byRS08ULecl5X9/5WjusVE6rXFjEm+sePkZEz+VgRFtgi1Kg1tYuw3FbKfmDHfzNKkWEftCYlEQJmw1DeO0zo3eBjs0fwlEWyaKuNFdeuH1ZDJiaSU8JSDGTyEgyH6g1WM1wIBBuDmCOSIvqIiIiIiIiIiIiKP6Q6c0lFdskm1J/dx9Z/jwb4kKAYprmncSIIWRjm+73d+VgPVa3SNarOmwqqqRtMblxOQ+/YrfRUBPrHxF++pcPlaxv0auuPT/EWm4qpPHZd9QVhvxwVmOTVTb6m+Pstg0VJ4frero/7To5hx2m7LvAssB5FTbAda9JUENlvTvPvm7L9jxu/UAshK0qDUYLVwC5bcdGfhr4KbIvjXAgEG4OYI4hfVtVOiIiIiIiIiIiIuMkgaC5xAABJJNgAN5J4BVhpbrEfKTFSksj3GQZOf8vFrfU9m5NYmlpleaWI/hsNpCPzvH5flafM9wUXwPA5auURRDPe5x3Nb7zv+Zq5pKRrG72X+lz1dXPe/cw945+gLCjic9wa0FzicgASSewDMlSzCtWVVKA6Qtgafe6z/wCEZDxIVg6O6KwUbLMG08jrSO9o93ujsHrvXsrCbESTaPvWynwhoF5jc8AoNT6p6cDrzSuPw7DR6h31XOXVTSkdWWYHtLD/AKApsih/GTfyVh8BT2tsBVfiWqqZovDK2X4XDYd4ZkHxIUOrsPlgeWSscx3Jwt4jmO0LYFYeK4RDUxmOZge3hzB5tO8FSocRe02kzHioU+ExuF4sj4KptF9N5qQhjryQ8WE5tHNhO7u3d29W3huJR1EbZYnBzXeh4gjgRyVQaW6IyUT75vhceq/t913J318wOOiGlDqKa5uYnkCRv+sfEPUZcrSaimZOzeRa+f3USlrJKV+5m08vsrrRcIpQ5oc0gtcAQRuIIuCPBc1RLpUXCWVrGlziGtaCSSbAAC5JJ3ADiuaoDXnrLMsjsNpnWiYbTuB9t4P9l8rTv5uy/LmRfNZevKSYupsOcY4hcOnFw9/+HxY34vaPZxqGGF8rw1rXSPcbANBc5zjyAzJXqaJ6J1GJVLaenbdxzc4+yxl83vPAepNgFs/oNq4pMKjAibtzEWfM8DbdzDfcb8I7LknNEVK6N6gcQqAHzllIw8JOvJb5G5Duc4HsU3ov2bqID8WpqHn4OjjHkWvPqreREVTz/s44eR1J6pp7XROHl0Q+qimO/s41UYLqWojn+CQGJ3cDdzSe8tWwaIi0rxnAaijlMVTE+F44PFrjm07nDtBIUr1fa2arDHNjcTPS3zicc2jnET7J+H2T2HMbL4/o5TV0JhqYmysPPe0+8x29ru0LWfWZqvlwmQPaTLSvNmSEZtO/o5LZB1tx3OtwzAItmNH9IYK6nbUU7w+N3m08WuH5XDiPtZektTNWusCTCqoOzdTyECaMcW++0e+3eOeY43G1tJVsljZJG4PY9rXNcMw5rhcEdhBRF3IiIi4veACSbAZknIADiVU+m+tNzy6CicWs3OmGTndkfut+LeeFuPLWppsXOdRQOs1uUzh+Z392OwceZy4G8EwLApqyZsMLbuOZJ9lreLnHgB/QDMqNJISdlq7DCcKjZH8VVdYB0A4n8+2ExjnusAXOcdwuSSfUlTLBdU1ZOA6XZp2n3+s+3yDd3EgqzdFNCaegYNgbcpHWlcOseYb7reweJKkK9bD/ACWFbyicTs0wsOJ17B7qu6XUtTAfiTzOPwBjB5EO+q7JdTFGR1ZZwe0xkeWwFYCLZu28FSnF60m+8PgqhxXUxOwE08zJfheDG7uBuQT32UFxPCZqZ/RzxujdycN/aDucO0LZhYeK4PDVRmKdge0894PNp3tPaFg6Ecys6TlFMw2nG0OOh9vzVUdojp7PQuDbmSDjG47u1h/KfQ8RxV34LjUNXC2aF200+bTxa4cCP+ZEKlNONBJKB+20mSncbNed7T7r7ceR3Hs3LE0N0sfQTh4u6J1hIz3m8x8Qzt4jitbHlhs5Wldh8OIRfEU31efQen8K2ERdVLVNlY2RhDmPAc0jcQRcFdqlrhiCDYoiIi8ReDppjn7rSPe02kd1GdjnX63gAT3gL3lVutXENqojhByjZtH5nn/8tb5qVSRbyUA6KFXTGGBzhroO1QuKJz3BrQXOcQABvJJsB33V26K6Oto6cMFi82MjubuXyjcPPiVX2rPChLVmRwu2Fu1+t2TfTaPeAraUzEZiTux2qvwinAaZjqdEREVSr1ERERERERY2I4eyeJ0Ug2mOFiPoRyIOYKo7HMIdSzvhfmWnI+805td4j1uOCvpQHWthQMcVQBm07Dvldctv3OB/iVjh8xZJsHQ+aqcUpxJFvBqPJdmq7HTJE6mebmPrM+QnMfpd/MOSnSpHQvEOhroXcHO2D3P6ufcSD4K7ljXxbEtxz5rPC5jJDY6jL2UU1naW/wDh2GyzNNpXWji/xHg2d+loc79PatTIo3yvDWgve9wAAzc5zjYDtJJVu/tH42XVVPSg9WOMyO+eRxAv2hrP8y8fUJo4KnE+meLspmGTMXHSE7Mfl1nDtYFAVmrt1baDMwujbFYGd9nTPH5n29kH3W3IHifzFSxEREREREREREWFjGERVcElPO0PjkaWuB9CORBsQeBAKzURFpxppotJhtbLSyZ7Jux1rbcbs2P8Rv5EEcFcf7PGl5lhkw+Q3dD+JFf+6c6z29zXkH9fYuf7RmjgfSw1rR14n9G8gb45Lltz2PFh/iFVNqxxs0mLUkl7NMjY38tiXqG/dtbXgiLbpeHppj/7lRyTD2/Yj+d27vsLu/SvcVS66cTJlgpwcmtMh73Etb5Brv4lhI7ZbdWOF0wqapjDpqeoe+irjrPdxc5x7yST6klX9oPoo2gpg0gGZ9nSu+Lg0H3W3t5niqw1V4MJ69r3C7YWmTs2rgM9TtfpV5LTC39yveUVYdoUzdNT6D17kREUlciiIiIiIiIsevoGTxPilaHMeCHA8vseIPArXnSjR91FVPgdmBmx3vMPsu+x7QVscq81x4MH00dSB1onbLj8D8s+5+z/ABFaZm3F10GA1phqBET8rvPm9ljanNIi5j6N59i8kd/dJ67fBxB/UeSsxa6aHYn+719PJewD2td8j+q70cT4LYtIXXbZMfphDU7bdHC/bz+/aiIi3Ln0VKadTbWITnk5o/hY0fZXWqS03j2cQqB8QPmxp+6s8M/UPV6hU2Mfot6/Qqaap6cCnmfxdJs+DWNI/nKnKhOqiUGllbxEpPgY2W+hU2Uas/WddTKC3w7LcEREUVTURERERFwllDQXONgOJXhIAuU1XNeDpxEH0FQ24uGB3b1XB32XRiGkDnZR9VvP8x/ovLrZLUNY48Yw3xcSPuFV0uMRzVscEIvc682WeXFbKmmLaZ738DkqxikLXBw3gg+Rurxr8d6J+zsbWQN9q2/wVGtbc255eaurFcHkkk2mgWs0Zm24K65UPqGQsNNfavzC+XiqPk8GFzw/TL1UU0k0QwzEZXTVMErZXBoMkcrr2aAB1SdnID3V6OrrQ6jwzpxTzPf0xjNpdkOAYHWFwAHe0eCyZcFmb+QnusfpmsNzSDYix7VwQxmvpz/vZ3iy634WF/0Hxup2iiVDjMkWV9pvI/Y8FJaKuZK27T3jiO9dJQ4pDWZNydwPpxUKWndFrpxWQiIrRR0RERERdNXVsiY6SRwYxouScgFWekusuSQmOlvEzdt/nd3e4PXu3LB7w3VRairjpxd57OdSXWlTsmwiuiJG02EyWuL/AIZDwbb7XZvWpkby1wIyINx3jcrzopyMMxeZ5JvTFhJNyXS7bRcneb2VFAZox20LrKmn38Ykta62w0g1hfusrY+g2w5jH36TZydfK2weXNRTFcdw2tkMlTSzNeQBtxy3NhuyJDfRexpZoRVVEzXRBha2KNmbrG7Qb5eKjVXoHXRi5gLh8Ba/0Bv6KO8vucsupVj63EKaZzoSQOaw5uxS3QBuHUzpRT1JJl2OrPZjxs7WQNgHe1wU9WvE0LmEtc0tI3hwII7wV7+j2nFTSEN2uli9x53D4Dvb9OxGTAZEL0Y6+aTaqtTqfDRXQi8zAdIYayPbidmPaacnNPaPvuK9NSgb5hXDXteNppuEREXqyREREReHpvTCTDqpp4RPd4sG2PVoXuLx9MZgzD6on+5lHi5haPUhYu0KkUxImZbXaHmtdLrZ2jm242P95rT5gFawlbOYfFsxRtP5WMHk0BaIOddVyntsxf8Ar0WQiIpK41FU+tCg2KwSWylY03+JnVPpseathRbWJgvT0he0XfCdscy23XHln+lTKKTdzAnnyUDEITLAQNRn3fZRbVXiYZUSQn/utBHzMvl/CXH9KtJa+0Na6GVkrDZzHBw7xwPYdyvTBcWZVQMmj3OGY4tdxae0H+qkYjCQ/eDQ+aiYTOHRmI6jyWciIqtXSIiIi4ySBoLibAZkqJYpiZmdyaNw+57Vn6R19z0Q3Cxd38B9/JeZh9CZXhoyG8nkFxmMVslRN8HDpex6Tw6h+aK0pogxu8cuWH4a+Y5ZAb3HcP6lYWsWRlPSMp2HOV4Lr7y1lif82x6qcAMhj4NY0EknIADMkn1uqU0rx41lS6TPYHVYDwYL2PeSSfG3BdVyfwSOmeJDm4an0Cocarzuiwc/N5lcNFqHpqyBm8bbSflZ1nejSr0Vdaq8FN5Kpwy/s2ehefoP4lYqusQk2pdkcyiYVCWQ7R5/JUJr1qquhxGKppp5YWzRC/RyOaC+JxDrgGx6ro96zdVGtCfEKkUNf0chcx5ik2Q2QvbY7JLbNPUDjewPV43Uw106KGuwx7mNvLTnpmW3loBEjR3subcS1q1lwvEpKaeOeI7MkT2vae1puL8xzHEKsexrxsuFxwKtgSDcLa/E8EdF1m9ZnqO/s7Vg0tU6Nwc02PoRyPYve0S0nixGjjqYrWeLObe5Y8e2x3aD5gg7isDG8L6N2032Heh5dy4zFcK+F/5NNkBqOHSOjy8rOnqN58j/AO1IKGtbKwOHiOR5LIURwev6KQX9l2R+x8P6qXLoMKr/AIyHaP1DI+/aodRDunWGiLrqKhsbHPeQ1rQSSdwA3ldirjWhpCbikYcsnS282M/1H9Ksnu2RdV9TOIIy89nWo7pfpa+tksLthaeozn8bviPpu5k42jmi81a+zBssHtPd7Leztd2fRdWjmBPrJ2xNyG97vdYN57+AHMhXVSUkNJBst2Y4o2kkk2AAF3OcT4kkqMxhkNyufpKV1Y8yynLz6OpVJrjjhwzCW0cRJfVSNLy7e5kVnOOWQAf0Yt2lVFoJg5q8SpILXDpWFw+Bp25P8jXLP1naZ/8Aide+Zt+hZ+HCDl+G0nrEc3El3ZcDgp/+zpooS+bEHtyaDDFfi42Mjh3DZbf4nclLAAFgumYxrGhrRYK91VOtiaemq4p4ZZIhJHsnYe5t3RuzuAbHqub5K1lFtY+AGroX7IvJF+Iy287IO03xaTlzAWEgu3JWuFTNhqml/wBJyPb91DdD9KjiMwo69scwc13RyFobIHAXttNtbqh26xuON180s0AkpQZYSZIRmffYPitvb8Q8RxVe0dW6KRkjDZ7HBzTyLTcLYnRvHo62mZMy3WFnN37LwOs0/wDMwQeK0MAkFjqt/KjA4SRKxtgcrgaH2PoqWwrFZKaVssTtlw8iOLXDiCrq0dx+OsgErMjue3i13Edo4g8Qq51gaIimf00QtC85gbmP5D4TnblmOS87QvSE0lS0k/hPs2QcLXyd+km/dfmvGOMbtkr59SzPopt1Jp+Zq60QIpi6dERERFBtbuLCKhEIPWmeBb4GEOcfMMH6lN5JA0EkgAAkk5AAbyTwCoDTzSb9+q3PafwmdSP5Qc3d7jn3WHBapXWbZXmB0hnqQ/8Aa3M9fN4+S87RzDv3irghtcPkYD8t7uPg0ErZJVLqcwAulkq3DqsBjZ87h1yO5uX6zyVtLGFthdb+UVSJKgRj9o8Tr6IiIt65xEIRERU5pxosaSbbYPwZCS3k07yw93Ds7isfRPSt9FJfN0TrbbP9TeTh67uRFxYhh8c8bopW7THCxH0I5Eb7qoNKdDZaJxdm+EnqvA3dj+R7dx9BeU1Qydm6l18/uuarKR9NJvodPL7K3sNxSKojEkTw9p5bweRG8HsKylQeF4xNTP24Xlh423EcnA5EKd4VrXbYCoiIPvRZj+FxuPMqLNh72G7Mx4qdT4rG8WkyPgrBXGSQNaXHcASfBeDBp9QPH9uG9jmvb9W2XfU41DNTSOhkbIBZpLeBJGXkVV1W3BE+RzTkCdOAVrDJHK4Na4G/AqPzSlzi47ySfNSTB4WwwdI8htxtOLiAA3hcncLZ+KjUTNpwHMgeZUc1h4xI+qfAHnoo9gBgybfYaSSOJubZ7rLleSlCauofK46DXr17fdS8YrBSwjLU6Lv0404/ebwQEiEHrO3GQj6N+qjuAYJJVztiZxzc7g1vFx+w4my+4Ho/NVybETcvzOPstHNx+28q4tHdHYqKLYjzcbF7zvcfsBwHDzJ+lyzR0jNhmv5mVx0EEtdJvZfp/Mgs2goWQRMijFmMAAH3PMneTzWQiKhJubldOAALBFrDrj1dnDqozwt/8rO4lthlHIc3RHkN5b2XH5Stnlh4vhENVA+CdgkikFnNPoRxBBsQRmCAV4vVqvq41iTYTUbQBkgfYSxX3gbns5PHkdx4EbOYVjVNiVL0lPIJI3i2W9rt9nN3tcMsj9FrfrH1U1GFvMjbzUhPVlAzZc5NlA9k8Nrcew5CMaPaTVVBL0tLK6J3G2bXDk9pycOwhYvaHtLXaFeg2NwtlHsIJB3gkHvCl2D1O3C0neMj3j/aypPBtfNPKAMQpS1/GWmIzPMxvIt/E7uU5wPWrg4aQ2tAub2lZIwjLmWWPgudw3DJ6KpJuCwj+rj81U2edkrOlTyeYMY57jZrQXE9gFz6KgsRrnTzPld7T3Fx7LnIeAsPBWjjml1NU4bVPpZmTBoaxxYSbGQhtvIlVTBEXua0b3EAd5NvurmoOYC4/GHkvbGOtWtq/wAMZS0RnkIYZB0jnOIaGxi+zcnIC13X+JVLrd1vfvu1R0biKa/4km4zEH2W8RGD4u7t+Hrx0lmdXvoGyObTU7YWiNps0u6NrtpwHtEbQAvutkodolobVYlOIaZl92291wyMHi93Du3ngCpLRsiyvYYhFGGDmC46IaKTYlVspoRm7NzrXEbARtPd2C+7iSBxW3WBYLFR00VNCNmOJoaOZ4lx5uJJJPMleToJoHT4VT9FF1pHWMspFnSOH8rRc2bwud5JJkqyW1ERERUhrL0NNJOZ4m/gSm+W5jzmWdgOZHiOGflaHaXyYfNtN60brCRnMDiOThwPgr8r6COeN0UrQ9jxZwPEfY8b8CqQ001fy0Li9l5KcnJ9s2X4SW3fNuPYclFkYWnaau2wzEYqyL4Wp10z/cPf+1bsdVTYnSOEbw+ORtj7zHbxtDg4Gx8OSpSqpnRvdG4WcxzmnvaSD6hedhONT0snSQSOjdxtuI5OBycOwqVt02o6r/11LsyHfNTHZJ7XNJse8k9ywe4P61zWO8kp5CH03zW77ev5krL0ExTp6GMk3cy8bu9m7/LsnxUgVfaI6SYZSte1lYS15DtmVjmlptY57IBuLeS9+XWFhzRc1TPAOd6NaVJY4bIuVCgoaxsbWyRu2gOBUiXGWUNBc4hoAJJJsABvJJ3BQHFdcdKwEQRyTO4E/hs8z1v8qrrSTTeqrspX7MfCNmTOy/Fx7z3WWLpWjRXNJgVTMbvGyOnXu97KSaxNYv7wDTUp/B/O/d0nwt5M+vdvhuA4HLWTsgiGbt54NaN7ndg9chvK+4Do9PWyiKBm0ctpxyawc3HgPU8Lq9NEtEYsPh2GdaR1ukkIsXHkOTRwC0taZDcroamqgwmDcw/Vw9T+eC9HB8KjpYGQRizWCw5k7y49pNye9ZqIpi4Nzi8lztSiIiLFERERFxkjDgQ4Ag5EEXBB4ELkiIoTjurCGUl9O7oXe6c4z3cW+Fx2KFYhoNWwnOEvHOLrjyHW8wrrRToq+VmRz61WTYZBKbjI9Hste5qZ7DZzHNPxNI+qnehH/Tp/8ZvlssVkrDxeLageOy/kQfso2LVhqKKSPZzLTz9CyoMOFNUNk2r9n3UVof7VnzN/mC5zauWTVUs88hLXvLgxmWWVtpxz8B5rHa6xBHDNTmKQOaHDcQCPFclyWqHRtla02OSvMTp2S7JeLgLqoqGOFgjiY1jRuDRYd/ae1d6IupJvmVDAAFgiIi8XqIiIi4yxBzS1wDmkEEEXBB3gg7wqq0w1AUtSXSUb/wB1kNzsW2oSewb4/C45NVroiLVHHNTmK0pN6YzNH5qc9KD3NHX82hROrwyaI2kikjPJ7HNPqFtfiWIP6d5Y4gA2yJ4C31uvYwKofIwue6+dhu4DPd3qnpsWjnqDAGm4Jz5sudSX05YzbJVGas/+hV/Pp4Ce78O3qsnBSBUwX3dLF/8AY1XJphR9JQVDRv2C4foIf/pVIMeQQRvGY7xuUyf6gVyOLfLO13R6qbYjqPjrMSnrKuYmOR4c2KLIkBrQNt53btzR4qxcIwaCkibDTxNijbuawWF+JPEk8Scyu6gqxLEyRu57WuHc4A/dd6mLpAbi4RERF6iIiIi+PYCCCLg5EHcRyK+oiKBaR6pKecl9Of3d5/La8ZPdvZ4Zdir/ABTVviEBP4Jlb70J27/p9r0V+qn9L9I5hiExhlewNIZ1XEDqAB1wDY9baUaVrRmrA8pqjD2Da+cXtY69/uoFUUMkZs+N7D8TXN+oXXHE5xs0EnsBP0V56usUqKiGSSeQvAeGtuGi1m3duAv7Q38lLbLxsO0L3V1Bys3sYeItf+32Wu+H6FV056lNJbm9vRt832Cm2A6mjcOq5Rb+7i497yMu4DxVpotghaNVFqOUFTKLMs0dGveVi4bhcVPGI4Y2xsHBo48yd5Pac1lIi3Khc4uN3G5RERFiiIiIiIiIiIiIiIiIi+ObcWK+oiKEVdOY3uYeB9OB8lINHa3aZsHe3d8p/ofsuGkWH7Q6Ru9vtfLz8P8Am5eDTVLo3Bzd4/5YrgQXYTXZ/SfFp9R6K3yqIun1U4RY9DXNlbtN8RxBWQu7jkbI0PYbgqpILTYoiIs14iIiIixcRrBFGXcdw7zu/r4LvllDQXONgN5KieK4iZn33NHsj7ntKqMVxBtJEQD850Hr2KTTwmR3QsLepnh1N0cTW8QM+85leDgGH7b9s+y31dw8t/kpOqzk9RlrXVDufIdXOe0+S31slyGBfHNBBBzBVC49hZpqmSE/lcbdrTm0/wAJCvtQfWXo2ZYxUxi74xZ4HGPff9Jue4nkujmbcXXNYpTmWLabq3y501X46JITTOPXiuW9sZP+lx8iFOFr/hmIvp5Wyxmzmm45HmDzBGRV16O6QxVkQkjNnCwewnNjuR5jkePmAhfcbJWOGVYkZunajxH2XqoiLerdERERERdVVVMiY6SRwaxouSdwCLwm2ZWBpJjTaSmfKbXAswHi8+yPuewFUW95cSSSSSSTxJO8r3tMdKXVs2V2xMuGNPHm93afQeN87V5o2aicTPH4URBz3Ok3tb4ZOPhzUJ7t46wXL1UprZxHHoPwlWLonhP7tRxREWdbaf8AO7MjwvbwXroimAWFl0zGBjQ0aBERF6s0REREREREREREREREREREREREREREIUYxjBzGS9guziPd/wBlJ0IUCvoI6yPYfrzHgt0MxiNwoRTVTo3bTTY/XsPNSCi0hY7J/UPP8v8AsuGIaOh3Wj6p907vDkvCqKR8Zs9pH08DuK5EGuwl1tW97T7HuVj/AKqgdPipqyQOFwQRzBuuSgjHkZgkd2S7hiEv94/+I/1VizlK23zxm/QVpNCeYqaErAq8ciZuO2eTc/M7lFpJnO9pxPeSfqvkcRcbNBJ5AXWiblFI/wCWBljxOZ7v7WTaJozcVkV+JPmPWyHBo3D+pX3DsNdM6wyaN55dg7Vn0OjhOcuQ90b/ABPBe/FEGgNaAAOAXlHhE9VJvqu9uB1PsF7LUtjGzH9l8ggDGhrRYBdiIuza0NAA0VYTfMohCIvV4qq040HMDnTwNvCc3NH/AG+f6Pp3KK4ZiktPIJInljhy3EciNxHYr+IUH0l1aMlJkpSInnMsPsH5bewfTuUV8JvdqoKvDXB29g7vZdmA6zYZQG1A6F/vC5jP3b45dqmFNVMkbtRva9vNpDh5hURieCT0zrTRuZyJHVPc4ZHwKxYZ3MN2uLTzaSD5heCZwyIWqPFZYvllbfwK2GXxzgBc5BUQ3SSrGQqZ/wD5X/1WLU4hLL/aSPf87nO+pWXxA4LecZbbJh71b2M6fUlOCA/pn+7EQ7Ptd7I+vYq00j0snrXdc7MYN2xt9kdp953afCy8mmpXyODI2ue48GguPkFNtHtWEjyH1R6NvuNILz3kZNHme5ay58mQUN89VXHZaMujTtKjujOjEtbJst6rB7byMmjkObuQ+yufDcNjp4mxRjZa0WHM8yeZJzuudFQxwsEcTQxjdwH/ADM9q71IjjDOtXVHRNpm8XHUoiItqnoiIiIiIiIiIiIiIiIiIiIiIiIiIiIiIiIiIiIvjmg5HNfURFhS4PC7ewDuu36LpOj0PJ38RXpoobqCmebujb3BbRNINHFYEeBwj8l+8k/dZkcLWizQAOwWXNFtip4ov02AdQAWLnudqUREW9YIiIiIiIiIiIiLi+MOBBAIO8HMHvXi1ehNDIbup2A/BeP+QgL3EXhAOqwfGx/1AHrCijtWdDf2ZB/7h+6yafV/QMz6HaPxue70Jt6KRIsd23gtIpIBnsDuXRS0McQ2Y2NjHJjQ0ei70RZqQABkEREReoiIiIiIiIiIiIiIiIiIiL//2Q=="/>
          <p:cNvSpPr>
            <a:spLocks noChangeAspect="1" noChangeArrowheads="1"/>
          </p:cNvSpPr>
          <p:nvPr/>
        </p:nvSpPr>
        <p:spPr bwMode="auto">
          <a:xfrm>
            <a:off x="1435100" y="1214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data:image/jpeg;base64,/9j/4AAQSkZJRgABAQAAAQABAAD/2wCEAAkGBhIREBUUEg8TFRQSFxMQFhIWExUXFxEVFBMVFRQQExgYHCYeFxkjGRcSIC8gIycpOCwsFR8xNTAqNSY3OCsBCQoKDgwOGg8PGjIlHyUsLDQtNTUpLSwsKS0sLCw0KS80LC4xLSwsLCw2LCo0NCo1KSwsLywtLDEtLCw0NSopLP/AABEIAMIBAwMBIgACEQEDEQH/xAAcAAEAAgMBAQEAAAAAAAAAAAAABgcEBQgDAQL/xABFEAABAwIDBgMECAIHCAMAAAABAAIDBBEFEiEGBzFBUWETInEygZGhFCNCUmJygrFDoggzkpOy0eEVJFRzhMHD0iVTY//EABsBAQACAwEBAAAAAAAAAAAAAAADBAECBQYH/8QANREAAgEDAQYDBgUEAwAAAAAAAAECAwQRIQUSMUFR8GFxoRMigZGx0QYUMlLhI0LB8RUz0v/aAAwDAQACEQMRAD8AvFERAEREAREQBERAEREAREQBERAEREAREQBERAEREAREQBERAEREAREQBERAEREAREQBERAEREAREQBERAEREAREQBERAEREAREQBERAEREAREQBERAEREAREQBERAEREAREQBEWFX41TwC81TDF/wAyRjP8RC2jFyeIrIM1FoRt5ht7f7Rpf79n+a21HiMUzc0U0cjeOZj2uHxaVvOjUgsyi18DGUZCIiiMhERAEREAREQBERAEREAREQBERAEREAREQBERAEREAREQBERAFG9stvaXDI7zOzSOF2QMsXv5Zj91vc9Da50XjvE24ZhlLnGV08l2Qxk6E6XkdbXK0EE9dBcXuKP2U2Tq8cq3ySSOyl2aepdra/BjRwLraBosAByFl3dm7MhVg7m5e7SXr39dERTnjRcTKxzelieIyeFAXxtebNgpg7O62ti5vncbDW1h2Xph25XFJwXPbFCSb/XS+Z19cxDA8j32KvLZjZClw+LJTxAGwDpTYyS25yOtrrfTQC+gC3StVNvKj7llTUY9WtX345NVSzrJlGO/o91NtK2G/TI8C/S/+i0mIbpMWoj4kTPELQTnppDnbboCGvJP4QV0cihh+IryL9/El0a+2DZ0YnP+y++ispH+FWtdPG05HZhlnjsbEXPtEWOj9SftBXhgWPwVsImp5Q9h004tdYEseOLXC40PVajbTd9S4lGfEaGTAWZUNaM7SOAd99n4T1NiDqqQwzEKvZ7EiyQHLcCWMexUwm+WRl+J4lruRBB5hWXQtdqwcrdblVauPKXl2vHqa5lB68DpZFjYbiMdRCyaJ2aOVoka7qHC4uOR7clkryzTi8MnCwcYxuCkhdNUTNijbxc4/wArQNXOPIAEnksLbDa2HDaV082v2Y4wfNLIRpG34Ek8gCVz1IcR2irtAHuaDYElsFJGT11te3Gxc63O2hIwTnaP+kLYltDS3A08aouAbH2mxNN7W1GZzTrqFDxvNxyscfBnmcOGWmpmkN7XaxzviVbGym5egpAHTMFVNxL5QDG06f1cXsgd3Zj3U9jjDQA0AAcABYD0CZQOaxtLtFH5i/EgOrqV5H80VlmYPv4xGFwEwhqADZwczwpNOWZmgN+rCuilqsc2VpK1uWppY5dCA5zfO2/3HjzNPcEJkYI7sdvcocQcI7ugndwhlt5zpfwnjyv48NCbHyqbqgdv9yElM101CXTQi7nwO1ljHG8dh9a0a6e0Lfa5bTdPvbcXMo66TMHWZBUuNzc6NhmJ430Ad10N73THQF1IiLBkKMY/t7BTEsYPGlGha02aw9Hv1sewBI52Wn282xc0upoHlttJpQbEaX8Jh5G3F3LgNb2xNlt3xlaJKkOZGdWwjyucLaF54sHYa8NRwVWdWUpblM71ts+jSpK4vHhPgub7/wBtGBVbd107srH5DxEcMeZxHe4c4+osvMU2KSeb/fv7c0f8pI/ZWrQ4fFC3LFGxjejWgX7nqe6yFj8vJ/qkbvbFKnpQoRS8ePp92VA7GMSp/akqmBupMkbnNt3dI0i3vW4wvefI23jxNkb9+Lyuty8rjld8Wqx1oMa2Jpqm5yeHIdfEjAaSfxjg/wB4v0IWPY1I6wkbLaVnX924opeK7T9X5GxwnGoapmaGQOA0I4OaejmnUe9Zyp3EMMqcNna7NlOuSZnsyDiWEHsLlh6aXtdWLsrtQysj1AbKy2dn7Pb1aflw9ZKVbee7LRlW+2b7GCr0Jb1N8+nn9+ujRvURFYOMEREAXwlfVHd4eKGmwuqkBsRGY2kcQ6UiNpHvcFJSpurUjTXFtL5mG8LJQu1uLS4zixEXmD5BTU7dbNjDrB5sLgHV5PK55BdEbM7OxUFLHTwjysGrjxkedXSO7k/DQDQKltwmECSvkmcAfo8fl7PlOUOH6RIPer9Xotv1lCULOnpGCXz/ANfVkVJf3MIiLzJMEREAUE3wbJisoHSNb9dSgzMPNzALyx8NbtFwOrQp2vj2gggi4OhHUHkp7avK3qxqw4p9/Mw1lYKh3BbSlzJaJ5/q/r4vyuNpGjsHFp/WVb65w3dE0m0DYg45Wy1FK69vM0CRov8Aqaw+5XnttiboMOqpY7l7YZMltTnc3KwgD8RC634gpQpXe/HhNKX3+mSOk8xKD2/x+XGMW8KDzMbJ9Dpm8j5gHzG19HOBcXcmNb0V+bG7JQ4bStgiAJ9qSS1jNIR5pHfsByAAVN/0fcEbJXTTuAP0SIMaCNWyTFzc3YhjJR+tdALiPoSIIiLUyEREAVB779gG08grYGWhndkmYBpHK65Eotwa/UH8VvvK/FqdrMFbWUNRTut9bG5oJFw14F43/peGn3LKeARzdDti7EKACV156Y+BIebxa8cp1+03Qnm5rlJdpcW+i0skotmaMrAeb3HKy/a5F+wKpDchVy0lY90zHxwTQ5XOe0tb4jHB0fHXgZR+pWFvCxqOeGJkMgfaQveG9AwgA346u+SrVq8IxeJLPmWbGNOpcQhUaSzrry/k1uwOAfSZzLJ5mQkON9fEmd5hm629o9y1Wmoxu7gDaFvDM90j3db5y1ubvkaxSdZt4qME1zLe1rl17mWukdF00+4REU5ywiIgMXEsNjqInRStzMcLEcweTmnkQdQVUk0c2G1mmr4jmab2E0TutuTgCD0LewVyqE7zsNDoY5xxidkcfwSaD1OfJ/aKq3MMx3lxR3djXW5V9hPWE9MeP88CXUFa2aJkjDdsjQ8ehF7HoVkKGbsK/NTyRE/1T8wHRkt3a/rEimanpz34qRzLyh+XrypdH6cvQIiLcqhQjfMP/hp/zQX/AL9n+im60m22EGqw6phAu58Tso6vb52fzNarVlUVO4pzlwUk/U1ksplaf0djrW/9L/5/9Fcy573F42IcRMLjZtVGWD/mM87P5fEHqQuhF1PxDTcb6UnzSa+WP8GlJ+6ERFwSUIi8KmoyjueH+aguK9O3purUeEjKTbwj9TVAbx+C19ViDspscvS3G/Ieq+xQuef3K1e3eNsw7D5pgbSFpiiOlzLICG2v01cQOTCvN2y2jtyoo0X7Om3hdZd+aXmTPcpLXVlD7LQmqxpmQ3Mk8sgJPEDPIST6Aq/cerRRUz6iUOMcQBdkAJALg3Na4uBe57AqqNweBmSskqSPLTx5Gm38SXTQ9mB9/wAwV0bSYT9Ko56f/wC6KSIHoXNIa73Gx9y9v+MNmW19dwjUz/Tgo6P4/YrW85Ri8cyPbMbY0tbndSyklmTxLxvYW5s2QOzNAN7Ptx4FSWGv+98QqE3G499GxJ0EvlFW0wkEWyzxEljTfh/GbbqQr/nogdRofkV4epsm7sPfsKjaX9stc/49E/EsqpGf6kZLXX4L6tZBMWGx4cx07rZA3XX2ZtKF9TbxiS/Uun8Ec4brPqIottntGYW+DEbSPF3OHGNp6fiPy+C6FarGlBzkRSkorLPTaDbJkBMcQD5BoT9hh6OtxPYfEKIOkq65x/rJew0jb2PBgPrqtlstsl44EswIi+y3gZe5PJv7+nHfbcY4zDcMmlYGtLWGOFoFh4r/ACxgAW0zG57ArmRo1bv36rxHkkQKMqmstEVLsxtAMQrmUsMbhn8QmZxBa1sbHOzBrTqCQ0DUe0FKdqNn30LY3F7ZBI4s0BbYhpd1N9Afgoz/AEesFLqueoIOWCIQNNtC+VwJseobH/OOqtvbnCzPRPyi74rTNFrkll8wHcsLx71PV2fRUXurXzZdsrehKvCNVe63h6vmV/h9NUGPx4o5A0EtzsNy0tOoIYcw5G9rWIUhwbbyRlhP9Yz74sHjvpo75e9Ym7TGgyV8DiLTfWMP/wCjW2c33sAI/IVKtoNkY6gF8YDJeOb7Lz0eB/i4+vBVYW04R9pby15rvvxJNpWDs7iUKfDivLvQ3VJWMlYHxuDmu4Efseh7L2VX4Pi8tDOWuaQAcssR/wAQ5XtqDzCsynqGyMa9hu1wDgRzBV+1ulXWuklxRSp1N7zPRERXCULRbbsBoJ78mtd72vaW/MBb1RHeXXhtIIr+aZ7RbnljIkc70uGD9QUdV4g89C7s+DndU0v3L0eWafdYfrqj8kV/c6S37lWMoNuuobMmlIPncyIdxGCSR73kfpU5UdusU0WdsyUryePD0SCIisHJCIiA5w3n7MSYZiXjw3bHK/6TC8fw5A4OcwdC11iOxCurYPbWLE6YSNIErLNmi5xvtxA+46xIPqOIKz9ptmoK+ndBO27XatcPajeAcsjDyIufUEg6Fc+Ylg+IbP1gkaSACWsnaLxVDDqY3juBqw6gi44Ar1tKVPa9vGjN4rQ4P9y74/PqQPNN55HTKKt9ld91HUANqv8AdpdASbmJx6teNW/qta/Eqf0eJwzNDopo5GnUOY9rgfeCvOXFnXtpbtWLX0+fAlUk+BkONlqyS9/r8gs2tks3jx0UPx/eJR4a8tmL3S5GvbCxhJc1znDNmNmAXbzN+y8dtGjU2ntCjs6mm1+qWO+n1LEGoQc2TGWZkMZc9zWMYC5znEANAFy5xPBc67xNs34xWMip2uMLHeHBHzme428UjkToADwHS5XntRt7XY1K2COMtje4BlLFd2cjW8jrAvI48gLXsOKtDdjusbh4FRU5X1TgQANW07SLFrTzeRoXdyBpcu+p2trR2JS9tWx7TGIxXLvrwXLJSlJ1HhcCR7BbKDDqGODQyH6yVw+1K4DNY8wLBo7NCkSIvL1asqs3Um9W8smSwsHPO+jY59HW/TIbthqXh+dpIMNSPMbEezmIzg9c3QKzt2W8iPE4ckhDKuJo8WPh4gGn0iLq06XH2SbHQgmWYvhENXA+CeMPikGVzT8QQeIINiCOBAK502y3eVmDT+PC97oWOzRVcdw+G/Bs1vYPLN7Lu17LXiDoyuhuMw4jj6JQS3FunD0VO7K7/iGiPEYS/g36TCBd3AZpItB3JZ7mqa4NvLwyRwIr4Wg3B8V3hEeoktZeXu7apa7Sp3NKL3Z6TwtPN+nyJ4yUoNMmlROI2Oe42awF5PZouVWeF0rq6s8/B5MsnZgt5Qf7LVvttNs6JtG8NrqYuflaGieMuIL25rAG58t1BcC3r0NC2V1pJpXlrWsjbYWAJzOe6wAJIGlzpwXUuacq1aEMe6tX07+5RqLemlyLmmmjhjLnubHHG0uLiQ1rGtGpJOgAAXOG8vbx2L1UcVO15gjf4cDNQ6pleQwSlvfg0HUAk6ZiBj7T7d4hjUogDDkeRkooQXBxBuHSG13kaamzRa9hxVqbrt1AoLVFVlfVkHK0aspgdCGn7UhGhdyuQNLl3UWhPxJLu92SGG0EcBsZD9bM4cHSvAzWPMAANHZoUkRFqZKl2w2ddRzh8flikdnicP4Twc3hjoQRdvYfhU12Q2wbVtySENnaNW8BIB/Ej/7jl6WJ3uIYfHPG6OVgcx4sQfiCDxBBsQRwIVXbRbGT0js8eeSIeYSt0fF+fLqD+NumhvlVKUZUZb0eB6ejWo7SoqhXeKi4Pr3zXPiiYbc4KJIvHaPPEPN+KPnf8vH0usTd/ivtQOPC8jO2vnb8SD7ytLhO8aVrclRGJ4yLF7SGvykcCPZff9PvWswHF2w1UT7kNa/KXHSzHXaXO/Sbn0VKpJRrxrU+fHvvgcS62Rd29RSUG14a/wA/NFwotMdsaH/jIT2DwT8BqtTiO8umYD4LXyu1t5TGy/cvF7dw0rrOrBcWKdhc1HiNN/LHq9CVVVUyJjnyODWtFy4nQBVHjeJSYjWDw23zHwoWHSzeJc7pfVxPIAccq+V+K1eIzBli7m2GMWYz8bv/AGcfS17Kf7I7INo253kOneLOcODBx8OO/Lhc87crACq5Ou8R/Sd2lSp7Jg6lRp1WtF076/BdTbYNhbaaBkTeDBYn7zjq557lxJ96zURXUsLCPMTm5ycpcWERFk1CIiALwrKKOZhjlja9jhZzHNDmn1BXuiym08oFWbRbhaaUl1JM6AnXw3AyR+jbkOb8T6KD1243FIx5Wwy9o5QL/wB4GrotF26G3r2isb28vFZ9dH6kTpRZUG6vYesoJJ31dP4edsbGHxI33sXFw8jjb7PFbbaHdM3Eqz6RLVOZGGNi8NjRnOUuN87tG8fulWBXtuz0N/8Asvxhz9CPevE1NpV4/iR3Od2U4YWPLlnP7SyoL2ODC2c2QpKBmWmgawnRzzq9/wCZ51Ppw7Lcoi7s6kqknKby/EiSwERFoZC+OaCLEXB0IPMdCvqICvdodyGHVJLomupXnX6m3hk2trE4FoH5cqgFZuFqg7LDVwSa2Gdj47+ts9vmr+lflBPRYFCy779NVw9o39aldULei9ZP3tM+7p/PyJIwTi2zn7ENydfTxmSR1KGtLQckj3O8xDRp4YvqRzW52H3MxVed1TVvtG5o8OJoaXAi9y92bTiNAOHFXZjlD41PJGOLmnL+Yat/mAUH2ExAR1JYdBMMv623LR/iHqQr9a5nTrwi37r+veCpKW7NLkS7ZzZCjw9hbS07I7+0/Vz36k+d7rudqToTpfSy3CIrpOEREAREQGgxbYekqCXGMxvN7vjOUknmR7Lj3IVaYhgxZUuhY7MBIIg53E3IFzbufkrmnmDGuc42a0FxPQAXJVZYFEaiuYSPakM7u1iZP3sPeuVfYjKEYLVstLat3QUY06j+Ov1yZI3Xzf8AERDvlcflotjQ7rohYzVD5OrWARtPY6ud8CFN0V1W9Nci5PbN5NY38eSS9eJiYdhUNO3LDE1g4mw1cerjxce5WWiKdLHA5cpOT3pPLCIiyahERAEREAREQBERAfl7bgjrotYxxjf6aHuFtVjVdNmFxxHz7Lz+27GpWjG4of8AZDVeK6d+K5ktOSWj4MyGuuNF9Wsp6ks0PDp0WwjmDuBVjZu1qN7HGcT5x5/Dqu2YnTcT9oiLsEYRflzwOJssKorb6N4dVzb/AGnQsoZqPXkub76m8YOXA+VtRc2HAcfVZFHDlbrxOv8AkF4UdL9o8OQ691nrk7Itq1etLaFysN/pXRd8Pi+ZJUaS3EFXG2GDmnn8RlwyU52kfYk4kdtfMPf0VjrHr6Bk8bo5BdrviDycOhC711b+3hjnyKlSG+sGu2Z2gbVR6kCVgs9vX8bex+R0W5VX4nhM9DKHBxAB8kzeB/C7obcQePdSPB9vWOAbUDI7hnAJYfUcW/Md1Wt73H9OvpJevfyI4Vf7Z8SWovKnqmSC7HtcOrSCPkvVdJPOqLARY9ZiEUQvJI1g/EQL+g4lRDHNvLgspgRfQyuFj+hp4ep+CgrXNOivefw5mkpxjxPXbnHxb6PGdTYyEchxEfqdCe3qvbYLByxhncNZBlZ2YDfN+o29zR1Wn2Z2VdUOEswIivm1veY8fXL1PPkrDa2wsBYDS3RUranOtU/MVF5Iippzlvy+B9REXVLAREQBERAEREAREQBERAEREAREQHjPTB3r1WG+jc3hr3C2SLjX2xbW8e/Jbsuq0fx5P6+JJGpKJq/pDxzPv/1T6S8/aPuC2iLm/wDAXC0V1LHTX/1/g39qv2mrbTPdyPqVlw0QGp1PyWSiu2ewLW3l7SWZy6v7f7NZVZPQIiLvEQREQH4mha9pa5oc06FpFwR3CimKbv2OJMEmQ/cdct9x4t+alyKGrQp1liaNZQUuJWM2yNZGbiIn8Ubx/mHfJfj/AGfXnTJVfF9v3srRRUf+Mp8pNfIh/LrkytKXYurkNzGGX+0941/s3PxUmwjYaGIh0p8Vw1sRZg/Tz9/wUlRS0rCjTecZfj3g2jRjEAIiK+TBERAEREAREQBERAEREAREQBERAEREAREQBERAEREAREQBERAEREAREQBERAEREAREQBERAEREAREQBERAEREAREQB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587500" y="1366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2" descr="data:image/jpeg;base64,/9j/4AAQSkZJRgABAQAAAQABAAD/2wCEAAkGBhIREBUUEg8TFRQSFxMQFhIWExUXFxEVFBMVFRQQExgYHCYeFxkjGRcSIC8gIycpOCwsFR8xNTAqNSY3OCsBCQoKDgwOGg8PGjIlHyUsLDQtNTUpLSwsKS0sLCw0KS80LC4xLSwsLCw2LCo0NCo1KSwsLywtLDEtLCw0NSopLP/AABEIAMIBAwMBIgACEQEDEQH/xAAcAAEAAgMBAQEAAAAAAAAAAAAABgcEBQgDAQL/xABFEAABAwIDBgMECAIHCAMAAAABAAIDBBEFEiEGBzFBUWETInEygZGhFCNCUmJygrFDoggzkpOy0eEVJFRzhMHD0iVTY//EABsBAQACAwEBAAAAAAAAAAAAAAADBAECBQYH/8QANREAAgEDAQYDBgUEAwAAAAAAAAECAwQRIQUSMUFR8GFxoRMigZGx0QYUMlLhI0LB8RUz0v/aAAwDAQACEQMRAD8AvFERAEREAREQBERAEREAREQBERAEREAREQBERAEREAREQBERAEREAREQBERAEREAREQBERAEREAREQBERAEREAREQBERAEREAREQBERAEREAREQBERAEREAREQBERAEREAREQBEWFX41TwC81TDF/wAyRjP8RC2jFyeIrIM1FoRt5ht7f7Rpf79n+a21HiMUzc0U0cjeOZj2uHxaVvOjUgsyi18DGUZCIiiMhERAEREAREQBERAEREAREQBERAEREAREQBERAEREAREQBERAFG9stvaXDI7zOzSOF2QMsXv5Zj91vc9Da50XjvE24ZhlLnGV08l2Qxk6E6XkdbXK0EE9dBcXuKP2U2Tq8cq3ySSOyl2aepdra/BjRwLraBosAByFl3dm7MhVg7m5e7SXr39dERTnjRcTKxzelieIyeFAXxtebNgpg7O62ti5vncbDW1h2Xph25XFJwXPbFCSb/XS+Z19cxDA8j32KvLZjZClw+LJTxAGwDpTYyS25yOtrrfTQC+gC3StVNvKj7llTUY9WtX345NVSzrJlGO/o91NtK2G/TI8C/S/+i0mIbpMWoj4kTPELQTnppDnbboCGvJP4QV0cihh+IryL9/El0a+2DZ0YnP+y++ispH+FWtdPG05HZhlnjsbEXPtEWOj9SftBXhgWPwVsImp5Q9h004tdYEseOLXC40PVajbTd9S4lGfEaGTAWZUNaM7SOAd99n4T1NiDqqQwzEKvZ7EiyQHLcCWMexUwm+WRl+J4lruRBB5hWXQtdqwcrdblVauPKXl2vHqa5lB68DpZFjYbiMdRCyaJ2aOVoka7qHC4uOR7clkryzTi8MnCwcYxuCkhdNUTNijbxc4/wArQNXOPIAEnksLbDa2HDaV082v2Y4wfNLIRpG34Ek8gCVz1IcR2irtAHuaDYElsFJGT11te3Gxc63O2hIwTnaP+kLYltDS3A08aouAbH2mxNN7W1GZzTrqFDxvNxyscfBnmcOGWmpmkN7XaxzviVbGym5egpAHTMFVNxL5QDG06f1cXsgd3Zj3U9jjDQA0AAcABYD0CZQOaxtLtFH5i/EgOrqV5H80VlmYPv4xGFwEwhqADZwczwpNOWZmgN+rCuilqsc2VpK1uWppY5dCA5zfO2/3HjzNPcEJkYI7sdvcocQcI7ugndwhlt5zpfwnjyv48NCbHyqbqgdv9yElM101CXTQi7nwO1ljHG8dh9a0a6e0Lfa5bTdPvbcXMo66TMHWZBUuNzc6NhmJ430Ad10N73THQF1IiLBkKMY/t7BTEsYPGlGha02aw9Hv1sewBI52Wn282xc0upoHlttJpQbEaX8Jh5G3F3LgNb2xNlt3xlaJKkOZGdWwjyucLaF54sHYa8NRwVWdWUpblM71ts+jSpK4vHhPgub7/wBtGBVbd107srH5DxEcMeZxHe4c4+osvMU2KSeb/fv7c0f8pI/ZWrQ4fFC3LFGxjejWgX7nqe6yFj8vJ/qkbvbFKnpQoRS8ePp92VA7GMSp/akqmBupMkbnNt3dI0i3vW4wvefI23jxNkb9+Lyuty8rjld8Wqx1oMa2Jpqm5yeHIdfEjAaSfxjg/wB4v0IWPY1I6wkbLaVnX924opeK7T9X5GxwnGoapmaGQOA0I4OaejmnUe9Zyp3EMMqcNna7NlOuSZnsyDiWEHsLlh6aXtdWLsrtQysj1AbKy2dn7Pb1aflw9ZKVbee7LRlW+2b7GCr0Jb1N8+nn9+ujRvURFYOMEREAXwlfVHd4eKGmwuqkBsRGY2kcQ6UiNpHvcFJSpurUjTXFtL5mG8LJQu1uLS4zixEXmD5BTU7dbNjDrB5sLgHV5PK55BdEbM7OxUFLHTwjysGrjxkedXSO7k/DQDQKltwmECSvkmcAfo8fl7PlOUOH6RIPer9Xotv1lCULOnpGCXz/ANfVkVJf3MIiLzJMEREAUE3wbJisoHSNb9dSgzMPNzALyx8NbtFwOrQp2vj2gggi4OhHUHkp7avK3qxqw4p9/Mw1lYKh3BbSlzJaJ5/q/r4vyuNpGjsHFp/WVb65w3dE0m0DYg45Wy1FK69vM0CRov8Aqaw+5XnttiboMOqpY7l7YZMltTnc3KwgD8RC634gpQpXe/HhNKX3+mSOk8xKD2/x+XGMW8KDzMbJ9Dpm8j5gHzG19HOBcXcmNb0V+bG7JQ4bStgiAJ9qSS1jNIR5pHfsByAAVN/0fcEbJXTTuAP0SIMaCNWyTFzc3YhjJR+tdALiPoSIIiLUyEREAVB779gG08grYGWhndkmYBpHK65Eotwa/UH8VvvK/FqdrMFbWUNRTut9bG5oJFw14F43/peGn3LKeARzdDti7EKACV156Y+BIebxa8cp1+03Qnm5rlJdpcW+i0skotmaMrAeb3HKy/a5F+wKpDchVy0lY90zHxwTQ5XOe0tb4jHB0fHXgZR+pWFvCxqOeGJkMgfaQveG9AwgA346u+SrVq8IxeJLPmWbGNOpcQhUaSzrry/k1uwOAfSZzLJ5mQkON9fEmd5hm629o9y1Wmoxu7gDaFvDM90j3db5y1ubvkaxSdZt4qME1zLe1rl17mWukdF00+4REU5ywiIgMXEsNjqInRStzMcLEcweTmnkQdQVUk0c2G1mmr4jmab2E0TutuTgCD0LewVyqE7zsNDoY5xxidkcfwSaD1OfJ/aKq3MMx3lxR3djXW5V9hPWE9MeP88CXUFa2aJkjDdsjQ8ehF7HoVkKGbsK/NTyRE/1T8wHRkt3a/rEimanpz34qRzLyh+XrypdH6cvQIiLcqhQjfMP/hp/zQX/AL9n+im60m22EGqw6phAu58Tso6vb52fzNarVlUVO4pzlwUk/U1ksplaf0djrW/9L/5/9Fcy573F42IcRMLjZtVGWD/mM87P5fEHqQuhF1PxDTcb6UnzSa+WP8GlJ+6ERFwSUIi8KmoyjueH+aguK9O3purUeEjKTbwj9TVAbx+C19ViDspscvS3G/Ieq+xQuef3K1e3eNsw7D5pgbSFpiiOlzLICG2v01cQOTCvN2y2jtyoo0X7Om3hdZd+aXmTPcpLXVlD7LQmqxpmQ3Mk8sgJPEDPIST6Aq/cerRRUz6iUOMcQBdkAJALg3Na4uBe57AqqNweBmSskqSPLTx5Gm38SXTQ9mB9/wAwV0bSYT9Ko56f/wC6KSIHoXNIa73Gx9y9v+MNmW19dwjUz/Tgo6P4/YrW85Ri8cyPbMbY0tbndSyklmTxLxvYW5s2QOzNAN7Ptx4FSWGv+98QqE3G499GxJ0EvlFW0wkEWyzxEljTfh/GbbqQr/nogdRofkV4epsm7sPfsKjaX9stc/49E/EsqpGf6kZLXX4L6tZBMWGx4cx07rZA3XX2ZtKF9TbxiS/Uun8Ec4brPqIottntGYW+DEbSPF3OHGNp6fiPy+C6FarGlBzkRSkorLPTaDbJkBMcQD5BoT9hh6OtxPYfEKIOkq65x/rJew0jb2PBgPrqtlstsl44EswIi+y3gZe5PJv7+nHfbcY4zDcMmlYGtLWGOFoFh4r/ACxgAW0zG57ArmRo1bv36rxHkkQKMqmstEVLsxtAMQrmUsMbhn8QmZxBa1sbHOzBrTqCQ0DUe0FKdqNn30LY3F7ZBI4s0BbYhpd1N9Afgoz/AEesFLqueoIOWCIQNNtC+VwJseobH/OOqtvbnCzPRPyi74rTNFrkll8wHcsLx71PV2fRUXurXzZdsrehKvCNVe63h6vmV/h9NUGPx4o5A0EtzsNy0tOoIYcw5G9rWIUhwbbyRlhP9Yz74sHjvpo75e9Ym7TGgyV8DiLTfWMP/wCjW2c33sAI/IVKtoNkY6gF8YDJeOb7Lz0eB/i4+vBVYW04R9pby15rvvxJNpWDs7iUKfDivLvQ3VJWMlYHxuDmu4Efseh7L2VX4Pi8tDOWuaQAcssR/wAQ5XtqDzCsynqGyMa9hu1wDgRzBV+1ulXWuklxRSp1N7zPRERXCULRbbsBoJ78mtd72vaW/MBb1RHeXXhtIIr+aZ7RbnljIkc70uGD9QUdV4g89C7s+DndU0v3L0eWafdYfrqj8kV/c6S37lWMoNuuobMmlIPncyIdxGCSR73kfpU5UdusU0WdsyUryePD0SCIisHJCIiA5w3n7MSYZiXjw3bHK/6TC8fw5A4OcwdC11iOxCurYPbWLE6YSNIErLNmi5xvtxA+46xIPqOIKz9ptmoK+ndBO27XatcPajeAcsjDyIufUEg6Fc+Ylg+IbP1gkaSACWsnaLxVDDqY3juBqw6gi44Ar1tKVPa9vGjN4rQ4P9y74/PqQPNN55HTKKt9ld91HUANqv8AdpdASbmJx6teNW/qta/Eqf0eJwzNDopo5GnUOY9rgfeCvOXFnXtpbtWLX0+fAlUk+BkONlqyS9/r8gs2tks3jx0UPx/eJR4a8tmL3S5GvbCxhJc1znDNmNmAXbzN+y8dtGjU2ntCjs6mm1+qWO+n1LEGoQc2TGWZkMZc9zWMYC5znEANAFy5xPBc67xNs34xWMip2uMLHeHBHzme428UjkToADwHS5XntRt7XY1K2COMtje4BlLFd2cjW8jrAvI48gLXsOKtDdjusbh4FRU5X1TgQANW07SLFrTzeRoXdyBpcu+p2trR2JS9tWx7TGIxXLvrwXLJSlJ1HhcCR7BbKDDqGODQyH6yVw+1K4DNY8wLBo7NCkSIvL1asqs3Um9W8smSwsHPO+jY59HW/TIbthqXh+dpIMNSPMbEezmIzg9c3QKzt2W8iPE4ckhDKuJo8WPh4gGn0iLq06XH2SbHQgmWYvhENXA+CeMPikGVzT8QQeIINiCOBAK502y3eVmDT+PC97oWOzRVcdw+G/Bs1vYPLN7Lu17LXiDoyuhuMw4jj6JQS3FunD0VO7K7/iGiPEYS/g36TCBd3AZpItB3JZ7mqa4NvLwyRwIr4Wg3B8V3hEeoktZeXu7apa7Sp3NKL3Z6TwtPN+nyJ4yUoNMmlROI2Oe42awF5PZouVWeF0rq6s8/B5MsnZgt5Qf7LVvttNs6JtG8NrqYuflaGieMuIL25rAG58t1BcC3r0NC2V1pJpXlrWsjbYWAJzOe6wAJIGlzpwXUuacq1aEMe6tX07+5RqLemlyLmmmjhjLnubHHG0uLiQ1rGtGpJOgAAXOG8vbx2L1UcVO15gjf4cDNQ6pleQwSlvfg0HUAk6ZiBj7T7d4hjUogDDkeRkooQXBxBuHSG13kaamzRa9hxVqbrt1AoLVFVlfVkHK0aspgdCGn7UhGhdyuQNLl3UWhPxJLu92SGG0EcBsZD9bM4cHSvAzWPMAANHZoUkRFqZKl2w2ddRzh8flikdnicP4Twc3hjoQRdvYfhU12Q2wbVtySENnaNW8BIB/Ej/7jl6WJ3uIYfHPG6OVgcx4sQfiCDxBBsQRwIVXbRbGT0js8eeSIeYSt0fF+fLqD+NumhvlVKUZUZb0eB6ejWo7SoqhXeKi4Pr3zXPiiYbc4KJIvHaPPEPN+KPnf8vH0usTd/ivtQOPC8jO2vnb8SD7ytLhO8aVrclRGJ4yLF7SGvykcCPZff9PvWswHF2w1UT7kNa/KXHSzHXaXO/Sbn0VKpJRrxrU+fHvvgcS62Rd29RSUG14a/wA/NFwotMdsaH/jIT2DwT8BqtTiO8umYD4LXyu1t5TGy/cvF7dw0rrOrBcWKdhc1HiNN/LHq9CVVVUyJjnyODWtFy4nQBVHjeJSYjWDw23zHwoWHSzeJc7pfVxPIAccq+V+K1eIzBli7m2GMWYz8bv/AGcfS17Kf7I7INo253kOneLOcODBx8OO/Lhc87crACq5Ou8R/Sd2lSp7Jg6lRp1WtF076/BdTbYNhbaaBkTeDBYn7zjq557lxJ96zURXUsLCPMTm5ycpcWERFk1CIiALwrKKOZhjlja9jhZzHNDmn1BXuiym08oFWbRbhaaUl1JM6AnXw3AyR+jbkOb8T6KD1243FIx5Wwy9o5QL/wB4GrotF26G3r2isb28vFZ9dH6kTpRZUG6vYesoJJ31dP4edsbGHxI33sXFw8jjb7PFbbaHdM3Eqz6RLVOZGGNi8NjRnOUuN87tG8fulWBXtuz0N/8Asvxhz9CPevE1NpV4/iR3Od2U4YWPLlnP7SyoL2ODC2c2QpKBmWmgawnRzzq9/wCZ51Ppw7Lcoi7s6kqknKby/EiSwERFoZC+OaCLEXB0IPMdCvqICvdodyGHVJLomupXnX6m3hk2trE4FoH5cqgFZuFqg7LDVwSa2Gdj47+ts9vmr+lflBPRYFCy779NVw9o39aldULei9ZP3tM+7p/PyJIwTi2zn7ENydfTxmSR1KGtLQckj3O8xDRp4YvqRzW52H3MxVed1TVvtG5o8OJoaXAi9y92bTiNAOHFXZjlD41PJGOLmnL+Yat/mAUH2ExAR1JYdBMMv623LR/iHqQr9a5nTrwi37r+veCpKW7NLkS7ZzZCjw9hbS07I7+0/Vz36k+d7rudqToTpfSy3CIrpOEREAREQGgxbYekqCXGMxvN7vjOUknmR7Lj3IVaYhgxZUuhY7MBIIg53E3IFzbufkrmnmDGuc42a0FxPQAXJVZYFEaiuYSPakM7u1iZP3sPeuVfYjKEYLVstLat3QUY06j+Ov1yZI3Xzf8AERDvlcflotjQ7rohYzVD5OrWARtPY6ud8CFN0V1W9Nci5PbN5NY38eSS9eJiYdhUNO3LDE1g4mw1cerjxce5WWiKdLHA5cpOT3pPLCIiyahERAEREAREQBERAfl7bgjrotYxxjf6aHuFtVjVdNmFxxHz7Lz+27GpWjG4of8AZDVeK6d+K5ktOSWj4MyGuuNF9Wsp6ks0PDp0WwjmDuBVjZu1qN7HGcT5x5/Dqu2YnTcT9oiLsEYRflzwOJssKorb6N4dVzb/AGnQsoZqPXkub76m8YOXA+VtRc2HAcfVZFHDlbrxOv8AkF4UdL9o8OQ691nrk7Itq1etLaFysN/pXRd8Pi+ZJUaS3EFXG2GDmnn8RlwyU52kfYk4kdtfMPf0VjrHr6Bk8bo5BdrviDycOhC711b+3hjnyKlSG+sGu2Z2gbVR6kCVgs9vX8bex+R0W5VX4nhM9DKHBxAB8kzeB/C7obcQePdSPB9vWOAbUDI7hnAJYfUcW/Md1Wt73H9OvpJevfyI4Vf7Z8SWovKnqmSC7HtcOrSCPkvVdJPOqLARY9ZiEUQvJI1g/EQL+g4lRDHNvLgspgRfQyuFj+hp4ep+CgrXNOivefw5mkpxjxPXbnHxb6PGdTYyEchxEfqdCe3qvbYLByxhncNZBlZ2YDfN+o29zR1Wn2Z2VdUOEswIivm1veY8fXL1PPkrDa2wsBYDS3RUranOtU/MVF5Iippzlvy+B9REXVLAREQBERAEREAREQBERAEREAREQHjPTB3r1WG+jc3hr3C2SLjX2xbW8e/Jbsuq0fx5P6+JJGpKJq/pDxzPv/1T6S8/aPuC2iLm/wDAXC0V1LHTX/1/g39qv2mrbTPdyPqVlw0QGp1PyWSiu2ewLW3l7SWZy6v7f7NZVZPQIiLvEQREQH4mha9pa5oc06FpFwR3CimKbv2OJMEmQ/cdct9x4t+alyKGrQp1liaNZQUuJWM2yNZGbiIn8Ubx/mHfJfj/AGfXnTJVfF9v3srRRUf+Mp8pNfIh/LrkytKXYurkNzGGX+0941/s3PxUmwjYaGIh0p8Vw1sRZg/Tz9/wUlRS0rCjTecZfj3g2jRjEAIiK+TBERAEREAREQBERAEREAREQBERAEREAREQBERAEREAREQBERAEREAREQBERAEREAREQBERAEREAREQBERAEREAREQB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739900" y="1519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6" name="Picture 34" descr="https://encrypted-tbn1.gstatic.com/images?q=tbn:ANd9GcQry3wzJMSPw5dzKDTc8K7CKMBQMXjraof6uIiWA4bL89tiBc63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42" y="4800601"/>
            <a:ext cx="3256860" cy="16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Characteristics of Symbols &amp; Logos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211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Represent or ‘stand for’ something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 err="1" smtClean="0">
                <a:solidFill>
                  <a:schemeClr val="bg1"/>
                </a:solidFill>
              </a:rPr>
              <a:t>colour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smtClean="0">
                <a:solidFill>
                  <a:schemeClr val="bg1"/>
                </a:solidFill>
              </a:rPr>
              <a:t>shape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Usually large</a:t>
            </a:r>
            <a:r>
              <a:rPr lang="en-US" dirty="0">
                <a:solidFill>
                  <a:schemeClr val="bg1"/>
                </a:solidFill>
              </a:rPr>
              <a:t>, simple </a:t>
            </a:r>
            <a:r>
              <a:rPr lang="en-US" dirty="0" smtClean="0">
                <a:solidFill>
                  <a:schemeClr val="bg1"/>
                </a:solidFill>
              </a:rPr>
              <a:t>shapes (limited detail)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Clear; </a:t>
            </a:r>
            <a:r>
              <a:rPr lang="en-US" dirty="0" smtClean="0">
                <a:solidFill>
                  <a:schemeClr val="bg1"/>
                </a:solidFill>
              </a:rPr>
              <a:t>quick and easy </a:t>
            </a:r>
            <a:r>
              <a:rPr lang="en-US" dirty="0">
                <a:solidFill>
                  <a:schemeClr val="bg1"/>
                </a:solidFill>
              </a:rPr>
              <a:t>to understand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llhabs.net/wp-content/uploads/2011/10/nhlLogoStick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5390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Symbols…  </a:t>
            </a:r>
            <a:r>
              <a:rPr lang="en-US" dirty="0" smtClean="0">
                <a:solidFill>
                  <a:schemeClr val="bg1"/>
                </a:solidFill>
              </a:rPr>
              <a:t>Team Logos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TExQWFRUWGB4ZGRgYGCAZHhoZGhwdGhwcHRgcHiYgGhojIB0bHy8gIycpLCwsGB4xNTAqNSYrLCkBCQoKDgwOGg8PGiwkHyQsLCksLCwsKSksLCwpLCwpLCwpLCwpLCwpLCwsKSksLCwsKSksKSksLCwsLCksLCwsLP/AABEIALcBEwMBIgACEQEDEQH/xAAbAAABBQEBAAAAAAAAAAAAAAADAQIEBQYAB//EAD4QAAIBAgUBBgQEBQMDBQEBAAECEQMhAAQSMUFRBQYTImFxMoGRoQexwfAUQlJi0SPh8TNyohUkQ4KS0hb/xAAaAQADAQEBAQAAAAAAAAAAAAAAAQIDBAUG/8QAJREAAgICAgEFAQADAAAAAAAAAAECEQMhEjFBBBMiUWEyI3GB/9oADAMBAAIRAxEAPwC4yPaQYncfv8r+m2JTZuODHt6YrKWY8gAAU7kjcj/PrhUYxdtv3OMaOyw2czZgWM3HtthBmQw0sYn69d5xGbMXiRB3g/u+I9SsJN+cFCsl1Gg+VX6kmD85nCrVY+Y8HYk9Og/wcVniEtqkRH1JtgpzJAI2m/vA/wCMOgsk51yCGiR6SL+xwSjmSIOkAmJliAPcwRPpiuqZmWAI/P8ATAlraSIJv1HA959sOgsthXYSbgx0Fr7gFr++G5bNGTNxxPPtxgdTKjwgYAPBiCJM+mBZio2kyzQZgdYtx6zeMILJfjKJEiSdht13kxbi2ESqmn4xtN+v0xAeuAJj3nfb7YXTyVAHE7mb/uOuChWy2qESLyQJEDAnpswnUBvvHHpiEFKm0XHqY43OJrBtPX2BtPy3wAtgaHmIMkmOLEfT9MOdGiPMD8Xv7nDUYI0BW4ubT8sNZi4b1H9XyG3zwB4BhzpMbm28RNxfEiog0g6gT01Hp7GfbAdXnhSoPG522ucdUa9yhPuOOkYADySsAja5Ejn2wOjUMQBfoQSPnzbCskXG/wBQB8ucMLKbHQL/ADPyO+AYjZhtXwk2EwwA9tyZ42w16okmCpJO5Eep2nphErL8Jn3GAlz9GMW0n6/5wBYVNUaYMAfy3mfXA0WWHBBIg9bdBhXqseDNv3bnA0q6jHwxyeT69ffDEGYeUAgx12+RHXDkRCwvJHyicDglSJ9bcmYtPGG5WlMiNjI8pt88IZNNS8aetj1GG+CATp4AkRzPSR1wKjl5bzmI3Ex+f64I8yZEj6je19p+mAdjmeOdBG9pBPuMRwtR1lmUDkc/SJxJqFhAWRe8mPtGGMh0kkweNtrD54ABU8tF5na3/G3XE2plxbpIgehG1hfABliepa3G30/2xJegerdL2Ex7YGNDstVDA2iCYt64l1KY0FdRAjcbziNRy5AgCBxEYlNV0xIMbSFJ+sC2JdFbOFX1x2GOWmyEj3x2Foeypb13JsPnh2YZSCZMgR7j5YDXY2sGPUYDmCTFoB3MR+WNTEeQti1iPfra2GVIsbkX/PoMc1Ilfbm0b+tzjqguPTmPXocSFCJSMkjYzzMfLfCaoY3mx/ZPGHUaMXUTvzAj63wGqDMxBuCZ+3thioMSCTAPMW9L74dQy02JgjiQLb8j7euB0swQ24JAJHy2wrszNqiDuYwDRZ1yFWfNeP39BivZB/dPQbEfnjqtQuoBMAfOffpgVHrPt5Z/XCGw9eulgbm4gqTfabDDtakSBJBkccf084CKsGRKmdwJ+mHUqeone3O09cABEql1E2gARMfOBgYqGCI4+sHknrh4oNTkiSDAH3PTA85Ub+kAdSZjAJxEpsSZMxxz9thhRXIaQQ1okf464jIpJJC/nh1NSLcTO3QeuGCQZVhr73PG/vhadIA8gzzGA139I5ANiJ9sIuYsLbbWF/mThDon0q4K3iw3HN7mAPzwN3W4mDNiQLWwKjUlbqb9Lz+7YVSLmLzIHUbGbCPngChFri8uVn15HythlKqARBm/N/8AH5YetUmb23Gx/LCioLmQSeTa46YAoe6kTvce0j1++IyACZnf1HHUYMjWtGwuP0J/e+FSTux9t+Pf8sCG0Mpm8Sd+MPXeNJAneDf/ABhpSQTbruePv9cL4o2sOhuYPzOAKD0lcnUosRBBZf398TctSOmCNiN+fWxxUUXlgSeL+Xf74shQ1KZABPN4j2O32wmykkTYgfGDqmJ+vGGeE8fENUROmd//ALRjlQiFk/nEdOn1wytSM8nqCTcdcRstVYSnTgQwE8kCJva0/rgrU1i4BJPvxv6YGaAaJBB5jj0scHQ/XiIkxhWx0vASjtBHtf8A2wtBhcC555464j5drSVIYybjb5Thc0NSMqv4Z/qWJH1kD5jnDJ6ZKFU+mOxEpwAADMDfVjsAUUzsSI9uf8T74TSWWCOZ1QZN/thqVVG52O5gbxFpM2xKzDiQL40M9ATRAMbC35+5OFqR78b+uBMFUyG0gnYg4ZlYXWbEM07k9MMQSko5i/Pz6YE9AFh0PpeJtacTnrkqNonr+ntfA9QiYSb3tudr3vhDFznZ/h2MkRNtr+/7vgSgBS3mJPXabDfbC1q0bP72FuPrgqGVFpINpIHpYn/OABaFPUCSNvnI674AyILAR/8AWJPWOMF8wjTqPMht49974U6uSZttBnn3HGEMCw0j2/zglQkzZbE+8CI9cCeuehHUGDHywypWiCVa97jrsftgESMxm6ip/MNh/vfEOg1Qg7EREH3nBqzkg6gb/wBXPHywzLNMkrA69Y/LDANltSgAj4iZ/IQcd4AneOLmwt7frh1KqYBA+UD/AJxzVbmd53i//GARAq0ze0j0Pr6/5w8ZPeQd5324wYKACYG39QBt6TEn24wVXQmYgmRdp6XF8AyKKOn+aDYwBN/bpth3gFo8077dPmMHrVBo29fij6wcR0qQRYbbg8H1wCDZfLIoIJtIvyDyMCFELf0tt+pthK+ZC3tBNpI3vafphFrQAfKJmwMTz0n6bYBnGqNtUACBEAb32wZKZ32AvIIO2DI43BUDnfc+v++IorLcwBuZi1t9v8YAClZMk+0k+3Fjhgyw6gkniT+YAwi5wQTtJ/e/GOFU/CpaPYm379cFBYdaQE2E6YuPXf06b4ekT8Rnfaf2MCesAtiV2Hufmd8MqVBvItO3Mb32+mEMmOZUfqLn3i2GPQVlKksAbHTax6EGcRkqTABjaDYj74KtWL739OnEfph0BKo0KaBU1tGwBPQe94wHM9ipU0OCykX3ifcWwtGpA/mmeem0zh2armIvtuDiWil0TBQUjTwLxPP3wqZJNtM35v8APEYVTYTG0x/xg9Kx5I6k/kZwDCr2UnT8z95x2CAD9sf847CHTM3QLBVAFgAd5Pznm/54I6mTuIiAPNvODJktXwzYgXNuvTDKmdopoNSoFVaxp1GglUPlaGeIXcb9caGL0R3UqNt9hIBj6HC0ATuIH+/7GNB2x2YKyrVyqzrDMRqgFVMSPcxa2KRcqKVR6dUlWCggKA0sY0jmbnr+eG0yFJPaB0za8iIJEHYGPpgVJjBjj1jnpg65geTWTSUWqlpGjrqHEdbDEfNeGhlWWtRJOlqbfHp3AIJ5MTg4spyRKWQo23ned8PYTAiTxJ2v7YhZJzpi1iQFHudhHset8G8anqC60qPALKGDFJ4IBlTtvgoSZKcSIbfiPW/POBvTgGQxiYni3WBBwuiIMqrfQ3+fTA3JEmImYOkXk3g84kbYMqCo3J22/wAcYP2pXCmmDxTTk8jpGIlTPIpCBl1XESCROwI/lMdY3xa5nsdqrAoFcqiA0wfPGgXC/wAw9p4xVEtohVSpAN4I6c/l98DJXQTxOxE7euCsIMHYD+a0EcETgbUujb7aRIn9+mJLsSlUBje0AATa3qb4RqQ6xJ9v2MEqVdQ0aTte3G3GG1shVUSrCopmUazDbZxb6jpfAFoCyckwYid5++CUnIjy7TDCY6XPPzwall5Ub6iTCEESFA1EE2cTvExacNUBdQFjabetht6decDFYPNOTcXHNiPtzhloPl80b329j1wWvTOkRMbzYAj3sMAqG8GSLW2vxvgAG06tysm1yJjpb3wpXkxJiJGoD2k3PO2GLmt5EA2JInY2k8YI0EzBWbAkxxaBACz6g+2ALCI7EG4IFrWiOmB0hp38ptMgWn3iDt1w+gqReJAO3r1Mb4VnC7EXi+ogkfKAfvgCyRWO4Mm82EAfnPN/tiNyYANrSRMn54cKqnaxJuZG/Ek7fPCV3sdmNr3bcnaIv6YB2FqQIJMHY+nM2tbrhWUm2oRe/wARv6zf6/TAkpSQfi/tt03AJM8XnjA60sLoxBU3Kb/MgCecAwrmB8U7WG+83iww+nSvHqdienXrgVQ2EzFt5/Q4fQQkSJtvb9RtbDESKbWAHxEe9/fBHrkbCTG0z72xEUjYyBHE/v8A4wWrT0m03I/OcIokXsSYvyRt8hggqlIO5P3viFUpjkmSZtHr9MFpAWADXvOqYPXbAMsjXBvpn5xhMDNULYtceuOwqHspH7W8PKNXBDlVtJC6mUR0N56YZ2ClDtLL666PpQ6aqKSA9Uin51C3MwIHUnGTzNTVk2QsQBUZtIXYb3geUA/LbFl3H8ZaGujVWnNRtesgKNIFyY8saZnocVkXx06OeL+X3o3OR7u1ckWq1nZ6AqPquZTLspPwrMHVvHWZG2J2XyNCoqv2eywWlpXXdVhYfemZAHIubYz9D8QqYVqQqNnHiDoU06cbHzN5391W/HXFKnf/ADor/wAqUEkLTpKFToCSRqYxtNtrTjbSMqfZfd6ctn8uBmv9N9Z0vRCeJpLgLpkiagPUAETgi/h62Z8NwKOTZKYDQjszM0MZJIHlsJE8jjE/K/ifSKf6yxG8AmD6DecUmf77VTW10nmmwGmRFhAmOCYn54dJbNpZuUFDiteSFmcrmMjVqU63mJAKPEiozEjUpiNQ03BiJHpgvYPYbPn6dF3KmohqPF/9MbxuASYHzGF75d6TmMrVy5Yh5QgKu51C0kWJtt+uLv8ADzu++TamapAapJKSWaStzqNtPlAtY8Yl9mPgm9s9hLl6qv8A6r5ceZ92KgXjyiSCYE8ThnanfbKVqdNQg1qwKpEDTFxbpMxzpxpO9mcqU6PiUapouD5fKGRyRCo4YGATFxpMxe+MN2X3xz1aqtKrlqABjxG8EqRtMXII9QxwaQ029kLtP8PjWVs09U06tVh/pKFhQZjVM+fbpYRxIusx2VXLr4UNpRV3CNKqLgk/P9cO7X7qNTdGp1R5ydSmrJSxMoKloO03I4xU/wDpizJLknlqjn82xlOfHR6vpfQ+/HlGSNHnKUrOZioV3YKy1qYO1gvnXe7WJ2OAdod3hQyxzLO+kaT5qRUiWjzKskb+2Lbup3WoVKCl6ct5jrDMGgtsGUggWGHd48g2Xovpr1GQAA0qreIpBIX4yDUG/U+xxokmefki8c3C+tFH2Tk61UAqBUBFghBi/PmsMO7U7DrpRZ3AEcTe9pMbCfXEV+9X8LmBQQFVYBi9GqrjyyNJD05AkbSDfEvsjvOucXMJXrMoYCmi1FQGbklQjEuNtwNsLiiG5LsB2lQByeUDSL1mPp5hc3j74qEyzACHkEXV/NA/7gQwn0JHpi7zWbpZYZQVpqMqvCAEltTLBK8C1pHOI/bve1KqmiaNamVYbLe3QrOnreJjC4plJtK6KhaaowNQlQ06B8SExcahtFz5gvOErN5tSxG0kwo635M8DpxitUiojKzPTVPKiEXkfzmAdZMmxI2Ii8nWVanZlBQi1q3jEBiVVjpNj5kK6FP9pGrCUR2Qa/YNZaS16qt5iFWSJMzBCC4B9b7Yu/8A/GmmlM1aqoXOl7fCscEzLCMVveHvCaeSQuzVVaoJzCAEU3JlJpGGTaxg3HqJzdXvdUqZaoteoK0fAwk6WAMmwlCP7o3+WLpIlNm87X7lZYUXek7B0Vm8xBDQJINrT1GMnci+rTyALTb1n5jjAj33rCkYylZ9SeYlGCQRvrgjT64HlKbVafi011psWHmVSR1Pw2Pt64mX4EW/IapEAAgi7EQb87RP3wjV/DV3AJIXWFUE2W8Acn1MjBMw9Rl2QcSLSPfbEWtW0q7ubJvB328ot85BxC2axTlpIf2N2rVzFNkQ03zKGRSR9QdKhGx4KzfcWJMbYu+1uxquVQeJ8BCjUvmhttJ6D7HFP+G3blDLF3amBVOpARfyEqd/0H9Ix6B2x3lyRpvSqZilLp8MybiRIExfk9MbcLMebTowpaQSd5tF9l6CL3HOEp5yGiOI26n9/XEdTvpmOsi4jCU6ltI3PXp1nGJsTnvNiIj+Uzb2EfnhKuYLELpYjkkGwH5YDTzLf1RfqP8AM/bF/wBh9gPmAXqNCAxIJ1MYuBtA2vfAk2xtpIpgoYCFcAzEgm5jc8fOMSaqlYNiTHWOkA4L2j2c+WqMhIiNQaZkH0N59J4wKlUJedPk3nr+mB2gTRKOb/sH1OOwP+Jc7Bv39cdibGUeZ7qP4ubAZlpuSzaNwl2IJNmBMjT0PpiiyecpLQfLoCiNJN/MSRBk+sAY0veXvTUrEChARwQZaNJAMhhe/wAr2xkqvZZ0eIpmwm3uDEcbY0jKuzmlFkCnkhI0sUYEQVxqaVBTTKuQ7DeDEe5FzgfZeS8CiM1UUEsYSYOm28cMRtPHvjOVO15rkLInkck8QMb9GRfdj9hVMxUanTTUAJI1BQTwNR2m+wJscRu1aFSjUdHXwyv/AMZEQOIYdf6rzja/hqKpWtphRrBMggkgW2/lGJ38Q+az60szk6NalT1KajKr6WMFfivBi40/zL0xceNU0J8rtMxndTtha2aGmm2pZZjGrSFX0JmeJi+NlWdaeYpZvwc3q81FEZQ5KtpYEAEsiyP/AJGUCTti77Q7Xp5Ok+mkFWmICppRTMABQNsWdY1FuFVgBMBiCbTyv64w5W9HQ4NRtrsqM/2tUzFCtR/g8whdGUF/CiYMXWsxBmLxjPdp9v8AaNAUxWRaaMdMLoBaBcWc74nd1++P8e9VaVPwygDf6jTIJI2Xp74g/ilkf/bUaqkFqdTSxNvK4+3mCiP7sJybOjBjjHKoZtIy3dLsOkxqLnafikiTX8SGogWVgx2AkWm2nY41r5ZYLCvT8OSAZkmLGFAJsbfrzjzjsaotasKdVmgghQpiSNwTv6j29MbOjopgIqQALKotbGU/k1FdnsYoxwc8uOVQ0v01qd/aGRUUXp13dVUEU6YMLEgnzAAnUTpkmInfEXvX3ppVqVCrRLkTLAU/OoBDfAw3BWRvxjNZjPVKlUqTpYm5mZ9hyePpiRT7N1UqrISxpi8m5tsPXHVSSPnJScpNkTtnPuRlcxFQCvXNN1ZgrlCSAzMoEbTEQRxN8Se1u8uSygfL0YLuGVvC0lltBJJIg3sMK/b2T8FaOfyoZZBFZBDzFi2iG1C41DcYzxOXK1Aj1mTSSquRUEjotVWAn1xDjsd6LKjm/E01mHmqBSxJk7C0/wDGD9qZWtUzCZegrxqYhlfToSfM7sbwN5NyOuKztFVpvlly1VWoyqVAwhlEgT0sLwOmNh3krZUUquVpGrNYanq0yvnn+QkmdHVYuCd5Mwlxds75zjmgoQW0iszGcoyDl4qikKhNRoY1HVGOqOgIGnrviB2b2QAnmuxkkt/dEz1xiuyK3gZlW8QBfMr6hHlIIMRM7zb2xv8ALVgwYTJWAw9SBcenTFZeOuJz44Sj/aDvlwEKgAi0qbgiZ/3B9jjRdhd08qirXqEZl2AZS6rpQ7nSI+5nGbagKdNiTM8/l64y9ftB0fKoazmkaXnpg6dJggT/AG7H5HGcG+h5UqTPWst3zp1M0+XWSUTVqEaSQQGX3Ej0v6HFo+bXSyFVggyIAkReetpx533doUcvu4RiI0kmIGwBItvt642lErVVaikMCCDEGLc4qzBoxHebsDwSa1Ok1OgFBDhzUBJ31TdCNoNjaDxii7ayj+DRWkwclpZBc66i6l9CFAPtONnke3JpHK1FaprXwyIBU6hHm4G+xxQ53KplajNRnSykKWdm0lYWVBtJgnff5DBCpbRvg9Q8EuS7E7U7Fp1KVEuDTqU6eio1KAGIgGQObXMTfjAKS0KY0oKSj1G/uTcnFj3bytStQ1KdTPVgzsoK6tRPPE+pGIXe3s40fK67Mo1cHWG0/M6TjdSS0czUpy/2RquWWPK49vttyPTA6TcFJtuLH6Ym9ndguxoAIB4ykox2OmTE8f7jEzLag7UqgAqAnSpIllFjA5IMj6HnHPlpK0NTa7K5nAFhB5n046fTFZn+8mYo1NFOqwUDUvnO5iRAB9742GXyGtamiAyrIkDe8CT6SZ4tjzfOZA1WLAwLsIPXf8sGO2uQ3NSNDkM7WrhqtWozk+XzGdhMD64nZauCQusSdxt99sZejVKgLsAODt6z12xqexM+uYpGoVGsMQ8DnrH3+uJyfFWx8+JJNZjcOY/7TjsFCA3AX6Rhcc/u/g/e/DO93qatWIew0lvMBBawG/IE/XE/tSmA5TwXhQpnUERuYMkW4JxBzPcSvqJp5mCTK+WGjYwwaxidhif2p2UoVnKSg4gQeBPJn88a6lLlFiW9yF70L/F5ajm/gy9ExVCidNQgLAVbsgNtRI36YxmWpIlZmXm6EgA/mYPzxq+7zLk8yctUqBcs1PxKqlhCMwO4B2kAQdpGKCtRyFKqGSrmK4mEpqgp2k/G7cREQoPvjo72ZvRP7P7cr0p0VSNViAA09JBBxY9ldmZ+m610rsikqWV1hXA3BZtrWki2MyO2hUcImWp0lgwwln+dRrtcDaBbFhQ7ezWXT/qUnVraCSWHTUsRHO+KTaFoufxU7yB6gppZQquD/XIJVh/bwPVTjd9j98Q9BKuYKUSVEhnAItsQYI+fXGA7P7GTP5am5IGYopo8tpUElLe1p4JOA9k/hsa/mqVHABIMAap33O5vzjFvejuU1OCUnSQHu/29SyfalVy00GaoupPMNJJZCAPivA+ZxfZz8RMpmn/hXpuKNWVeo7BNIgmQBJnaNt8ZTvN3cTJZqkhLNRbSxZ7GNUODERA/PHqmW7LyVIBTSo0ulRAL25O4MdTgR0eoeKlOm7R4dUy2htVCr4mhpUkaWETuvPuLHG/7q5xc/rVSEcUpC8ipN56qLfI+2Mr252ElPMFKF6anyNMzTqLqRp99S+sDFT2B2nUlaVE6KjQviBodtRiNZPkWyiBFwJnFV5OOM5V7d6ZuKZOT7YppUeEDKxZrDzU952A1Y2fanejIQ3/uaUnfSdU8XKzJx5R2x2FVoPTFZlLVedRaLgXPJv643K/hTSSCz13vceVAfY3MYVnZlxYEouT8eEYfOdnS1MU6hqpU1shNj5GjSwNwdrnffAs2PCWSfPIUrqHPH6Y3zd3koVmp00hBLaNWpp0ggSeWj/x+j6vcShVoK6hw6MGdHaSQo+G3IMGZMx6zizzJJXrozOb7CemiJWRUcSfL0nf1MCL4mdvEZYVlFkpAgSeSAJ9zvi57ezH8QkyGakYYbGGjruNjItY4xn4m9ogZipR1R/qFm+W2MqbdHpQy444ea/qmjK0K+p0BYfGvPVhP540uU7cNElTdFsCDLKPQbMOADET8sZvJUJqLA8wYcxcXHtBvibmaY8Q7/wD5b84j9jGjOXC7i7L2t3lGl4LVdXDjSo977eg6cYrjTqMpqvB13ENBAvYLvFzzzhmWyiuvlBO/B4PvG35DHUsxwTYcYcSs7ioa7PQO5/eNHc069NmLEMWiw1E8bgDrjW1aOWy5OkwKilWoqJLiNwgvtyMY7unlM5VNUUitGi+nVUcS9lH/AE0noZlrbWN8bzsbsullZ8MS7fHUY6nf3Y8dFFhwMTRzuvJnMvSFJ9iNAPlPBjyzwNwcY3tntRqu9oGn2jc+5Mn542mff+Io5nwyP9Oo1NSOlK+n5Tpn+3HlCdts40tTOswF031E2A/7jbDxRUFRkaWl+IdTJrTo0hSYKsnVJKks0L5Wj4dP+BiJ3g79Vc/SWnUWmNLa5SZNiIMk2vj0fuX2T/D5WmpHnIlrR5jdr7xM39Big/GFCqZYFY1NUYxFyoUC8SfiO+Fuz1fRZMfNR47+yH2D+Jy0aNGjVoEiiIFRXBa3OggcdGxFfvCKtUGoodKrkAMP62LIYO26jGt7P7Cyr9mU28Gg9b+GBhtKszaeW3F+dxjzju3kGzFUo2qn4d4+LTBIABO4BgeowPSdnP6qWKT/AMaad7Nse7Fb+GbxM2g8XzJly0QNlDVtQYEiN1MbCecm/c6tQqKGzAp0nPLKZMbBhKkze+k+mLnOdycuxeo9Ny5loDk338ovve232xjEyCU1/wBWlUgnlOTYCRaf1xEZqS+Jzr9PQO7vdqgGDMzVpmGbToO6mAtiReZ2OKXuN2cKAzFGrUIrqVbRAKuhHxJYMT1vHpiB2VmVy8rT10VJk+JIX/zEH5X9cXhz4pHLZqvRJZhdqYJs4XUHSCZgWN9uMDab4vpjktF0tckSrSDcELwfnhMAytRCgNMVVT+UMCCF4kRa2OxwuDsnRPDBAXI1BZJ9t59MYvvn3gFdKVDL6g71U1Bl2BGpb7HcEweL40feLNgUHSmADVGlWZrSQbGTawPGMp2GmvtBTBiiGc9ASNCA/KTjpxUoNh40P7093aeWoK6O+snwyHg6g99wBEGPlPvipp5VXJZFOmmAp66yAL9WJk/PGx7w0f4jM5OmRqo63Z7WkKdM+huBjN5PKNTJpsS71a5ZSdyqGxM8kXjib41wStEy2AydBAxuQaVPT5oB1E3Mc+nzxCqU5EyWkm/oIw+vp8SuWGoAFelwQCZH5euD1wf4cHw3gJUXVpOmXsfMRB8vI6Y2uyaoFk+3Wylei9IiQCHBuCWjysd4IG/Ezj2LsfJfxVEZinWr0BUMhU0AyLNPiI4IkbgcWx5XU7uAZFKkE1KddmbkFVeIYAzphQZ/IY0+Y/FenTy4p0UqalRKaghRTABBqOIJfUwkAEmLG18Z3FnVDDklDlHoi/it2PpSjUevVrHUU8/hgAFZt4dNbnTzjW92+zqD5ahVFHxHemrS5NSGAE/ESBBxkO+feyhmqdWgCspWR6J4dSoBj+6WNugxSZbv7maeTGTp+QLr8/8ANDGYHQC/1HAudbOj2pTxqK7TL/8AFHLeFm8vmAzaHEVVAIXy2BA5nVB9Y64yn4f930r5mHE6WpgDqZk//kDVi+NfMdseFTKpTFGmVNSZ1N5TcWuWUGBtO+LX8MOyfAqNUrKVKqykGI8UnSRPJABFuuKcrOfJjUFV7JP4r6RmMkAABc7f3p/jHofalT4R/djy/v12mlftBadRxRpUE+PTqM/EYHLNAUTaR9b1/wARsmuZoEVNVFkdqjFajlWsEQoF1A7m4H3wki/USXtwiu6IfbmWA7VLNsaPk4umoRHXzG/Q4l93u8PjF9QCAAc+4J+wwTtfvDl3zNGsrIaQRpbhdR3adoi+PNu9uT83j0arVsmxNxYIS0aWFiRwCw4+eKetHHZpszmtGerS61FGkUQlyUc3kKN1k3PUe+KbvnlaIqrrMMYUvySSZYnm5P0wfukCKitqp0UUeYuY1/2ix5iY6C+KXvLntWbL2dabBosQdJBAJ2IMQcNqkFnUcrRoEumpmuqjf3J/S3BsZwSrkalNqbVSENRdagwJUkjb7j2GPRvwv7LQ06+YamsPVK0pEwgUE6Sb6SWYD0UdcRPxT7My4p/xFQlagGhADAO5gDruflgUkls6oZUnFNaXf6YWhnNKlS1MeoDbxewETMGffECVFYppYkkEdNJ6c9cb3u33By1Smr1S7BlBEORv+uM32z2H4PaK0FZiEcCmWNylRRuRGzGJ9MTzNM08U41FNO7Lrsr8QGysU/AUqRNmIIjyciD8E8b4tk/F+hqg5evb+nSb/XGS7Ryhq1iq0zoYwtRRdQZIYifMt5PzvjOsVBKu7AKSCVv6TcjGfJ2dE8eHjFJb7Z612dXROz6tQSoqvUYSQZNV7QQYkyB6GemPPa/ZZp1gx8oUgre8zvHED88ehdn5NDlEoqupFuhJBkTIM+u+M72x2e61dTXP8qqJkxsbf7WxadpM8vSbLLuxnKlZax8er4dOrUB1OEpU0DnTBRfEcx0YDriB+JvZ4orlWD+JrFQ6h8MDw4iSzHfljxiv7G72jK0yBTZlqz4gWNypE3IG5n5HCd9+81LN1KPgkinSpkQ6lfMTcQbGwG2NH+HT6Pi8q5Hofd/unlGylAvl6fiNSQmpo82oqPMGAs15nGS7C7CehqLNLamUi0BFJAiBJYwCZMX4jGgHfikmXQUqyNpGXWFIJGqEcRMgpuQdrYEa9OolOorS1ZFZlINjFyYBAJxz+oviYydyYi1SASpIgGOASQfuP8YLmuyEc09R/wCm0x1OkqJ+s/LATSUhlJJBkQAIEjfb/OAd2KVMUXpVQtQU6jhm3BUgwOTYRbgRjP0+7Qm+KLCtlqaNTUqJqsygmDcKWj5gHEeqRShQYAtNrLFvyjnHlzPm8uypVqvqQ6lPiEjaJWTazRxvj0vJFmWm4I86KZI3n8p6nE5uh3YQ5gcEkddJP3FsJjmRjeY9ARGOxjsPl9nn/wCIGeZfCQjlnBiLwFFvafri47tZM0MuAynXU8zE+WNQACg+gv7k7Yqe2couYz1MVVhaa+cAkgwSQB0kkTtYY0v/AK6TIDleoUBT8iL/AH4xtPUVEmq7JiI5gaKm/wAU7D15xmW7y6KpVKeoPYLuR7HcX6YsKrGoCGJNT+XUSxJNhGrFB2RS01XeoLodABt5jufp+eDG+KbBpD+zMsGLUXPxedp3F9gZEAkiTey4iZztWo9Pw58vIGy9YwetmCjODDawGkDYmdjvEW+ewwxMnqoubhmBI32WCADHJnbGqlS2U6bN/wB3c41Hs187XImrqqEhRZIAVQv98T8+MeW1K7VHeqwVVZrIoAuSAAPrJPvHppM921Wr5fL5RyoogUgAg0nVAABuQwBIO3E+mK7snJO1iAr6goVhBtEHSfX8sW5RHFzhTTooK1cBixkFRKFYs4IgmeN9rzGLPOgijQ1ICzoXquRdtRGkSNoG31w7M9iw1WlUEMCAN/mbRP5XwTPUqjhATZYgQNl2B9MVKabB8uTbYDu/2n/CVhUAepTNmRfLPuRYMBe2+PS+8OWNVBUB/wBOplndGRzpWtTKuhmRJZZnrBx5tVpOilZISppPl2lSSOsbkfPFlSzL0g9LXrp0TqRKhlBO508mGm+xW0YakrJcHuuipynaGtyrq5M6dZbUS19yxG/viflHWoCEWHUFirmJ0ySoibwCcRex+ylzFdKR1KtQmSIudJNpBAuOZxtO4n4dLV8apmFbw1OikSw1Ej4iY2F9NjeDhXvRFfZX0aOvKg6R50byhrSKuiJ9mBxS9i5iMpmUb4XQgW/mAiY+kexxpM5lhlWajRZWoUiW8zqznWQxUEX3UG15mcZlFdXCoNSsRKj7HV6Wvh5Heh0QcqTCq8xEg+m9jxifls18aU0Da0KX3BMHULiCPXriXV7IaoumAsGRLcxx1nELsWlNYgqf+kxjngfp+eIU7jZNHsPdavopDLePQYJEBGlifUcW4x5r+I3bozmY/h7qtOpoU9W2dvvpHth2ZrKRSZVVGQqVgaYZTINvXfrio7w9lO7PmAQWnUQORuTHJ9umBy3RS2j03s7PeBQJVC/hrZALkDiMZLvP2t4+Zp5lE8NnQ6A3AU6QxvJElvpiuyXeitTRfBcAkecwGIbrJ9I+eH0hUrFatZzUcgEMzXKk9IiNyItf1wrpUykaKv3boUPBzZd5kLpPmBOhgIESNjzGMV2t2e3jPUIKpUeBEQRFvbY43/eLUKGT0yGEv1uFX/JxR9uqalB5AGnzD0gzb5T9cRN8ZmnOXdknu5nC1NfDqMgpeRpAMjj0B6QMW6gKW0sxZpljc3/IX2AAtjK91qoXxL+ZiCLzb2nqcXebDGnUFNhrglYsQepEb4xyN8qMmZj/ANP8AaGVmgwDaDEifkN8Ijj+HNZqflFULA30EfEOt7fI+2JfbNfVRR6+aY1aqNNJVAIWfKAFFtQFySNsSRlqVXIhVd2AMBgYgkjcdQODzjqnkaofturojdldnNmXNOiNVMqDqI0kA+4vG+NbkaYp01pEg6AAJABMTf3/AMYzXY/deqcs5y9eoG8LyAFRuJiR7m9vli+ypCqEOwtqjewudz+/XHPnlaQfy9EjxQD8Ijc7CI+d52kYynZvbObWqKNFkVKrklWXVpBksZNyYuPljT5518OoQdlNt+Jte3/OM/3by+ovWYgCmmkEmxJEtNrCIE9TgxS4xbJptlP3l7Up5isq01JIOnTcEwSq39RB9Pvjd9nOy01VkCkKAQrbdADzHqeDjE9yMgKtepXI8qSR11PMR7CfmR0xualNNSgiSbAywiI3At1+WJyy8FK+xP4kcq32wuOWio2dgOkg/fC4w2HCf2V47OQjUqu1pmxjpMDY9DgT6NIsFK2EQD62IAnmeJweYvrVALkETbm459PfCMxDyCI4OnaOJ6f5wOQ3KuirPZqtKmTMRJ4HWLkTfDKXZYDMRIvs3m1H2PoIjFhUrUwTJOkRfaDEdYwSrRoOENMM5kgk+cAiZiwIvilPxYXYzsrsenU1kmkGIiHUwZnbzgWP0tiiTLuBoUHUIWIkg7QCNx0xfmgRIYAGxveehMc9Y64i5pay3ps4e41AK0DmL3M7emNFO/ixsy9UGrVZFSfDJ3m6qYBniYxdZFAySx0VRsWM/wDmokehwzJZCspMqwAhRLBRAuTGDVcoy/ER9P8AEzipSV0inO9MDUVtTF7wJLMZm/Um+/PpjlyyhSdO/JEgm9783ODUyV3BE8kWPyOxtg6M2ieePLcjm5+WIsik9la2TBOoKJMWIA6bXv74rcxQFGuBpApsZJLfCDIO8bfri6r50FpdT6k+U359f98B7S7NaoUUhVgE+pBtA2N7H/nFxkr2UnrRKGQ8GrTaAjqw8rCBe3xX3B32xus9lxk8ktWhXclYUKT5H8RiWATYHzEhhewm2PNsvW/hDOvRpKsiMCqswjncCw2POL/t3PCutNaNY1UGl3MllFR/i0zeAJsSeMdEKSbRPF0VVbs+nq1sCW5M8np+Xyw+rlAQdKgAbw0e8xuT9MHylQMIBn1JuIPTk/5wWpS3IXmLj3/5xzOTvY1oqs3kSUaGdY8pJ26iP6tiOcQ8vkGptrLkmNOobwbGROw/TGk/hWAYKPUraP3OI4rIjISFVywIBvDbXHpuMNZPAUrIOfyq02TQzMAARqWD6Hcgz0wEZkmzEFTbSQRwbX/TF8yux8T/AKjbE2Av/aJnf02wOtkTECQRvHF9r/W+CUrYNLwY4ZEJCqTBNzBgfTYYvM6rLTTSNBgFdyAANpuPkMT2ymkQUiRud+nO07/PEiiyrKhdOoCYWAeAbbYrmNJVQLN9tVK4Q1QoKLAi08mxnj5YhV1epTIECZW/SLxxiyWLA3HWCR8/Ta/qMcM2lyCszxuYNvy3xDlbsVFN2V2dUo1NeqfLcenF/Q/rizaizkkDSx3bafSRv/viStf+ZCYgysC1iLbb4emcJa4BHTkcTf6bYTd7Y6RQ9r9mMoZ0bzypeb7WIDbj2n88A7QoKMjU8FYEBmBckmCPOB09diIxqkqqu4Bk2BF5NueTisHaqZAOgAqu8lgRZVNtMbm3U4tT1TNY/Rne5VF2qnS7FESYDsASbC1gYv6Y2YDkgSJjY2k+gv6XPXFN3SoKlB22V6jRe6oLAWPUnF0y+UnU0Haw+/IAxGV3Izlt7ImZ1FSjIZfykJFwTBhp34wJ6J8KqgUUtU6VnXEi4LQPT6YsVDAKHYwTYAWPrq4HuOl8c2Wi4gTYyJPURfqThKSUaI4pFL2N2KMs0h2aBDKY3I9Iv7+uLwZsCx8uxEbmLQfvhqUTIggjeADc+x4OHtkwIGn1njEybe2KtCHOryxH0P3wmGlz/R9NX6CMdieIcZfYR8msmDJ5kn/tJ4if0wyrQXxAwYC0QSCIAuZH+ZxMAYkTcdbXt0P7mMNzRJWFUavUbgEH/OIogDWVzaARCkAXVgT76v0E84D4ZUTTBjoqRxMTYT73+uJWXzlFmKiAwidxcD8rDBHHmg1CD8oWN9ueMAJUVyUmMGopDEXY7RsZIMevTD6VSnJQ+fSBDEC0m4BPtefTFi1Ub2aT8JMyPS37+2FeuQtkKG8WsfRiLRzgTLRBXJGdWoqCu1iAIuB9t53GB1otZYO24KnrA5Hr1wevSYXBa9rCQfTqOb7Y6hVT4VY+UbwTYkxc3uQfrgDwCSsS0OUiDF5JA2GmPz9cEFQMxsYFiCIMiwggzG35YY+UA1MwG+rc82sOpM9fvhmkECVNSWv/AC6T67W/SMBX4PpMCxUhlHsbkbDmN/TjA6tNAumo+lpEeYXuY0mJF8GoZmmy6Q4TSSDfUOljIP5jHMoWowEXmGIJvaeNvSZ9MUVH6sg9pdiLUkAi/LiQPWB/t/mrp90mSGpVtDWskGeLqTvjTNm1XyOYZryTcD6mAb+uO1306JngHV1v1i+KU3Hpj0irrdlZhRKEF7XZZBAkEGPh4v6YPl8pV2qlYCy24huR6jBEq1VqGVVQ4uwado3HH3wVsywVQAWPTUoKgb7i/MYlyZmCqUWVQAswI3+m+4tvYYBXYWepQMC1oY9LKJJBkGb/AGGJ1JW82pwynYRBUeo/m+2AZrtJRNMqdWm7cDixABFud8JD4oGtKow1JSGoRuQDHQqbj2+eDVclUA1Mqk6pIUjf16+0dPfBaBlBqg33DkiFM3+XW+Fr5u0nWbeXSNUyYBgkyL/Y4YUhMxQHwxLcgzJERuOcNy6BjGkgLMOR63vyPce04J4RH8+4kagQT9CL8R7YHWeTK653HlJBOx//AKifbCv6E2q0xWoLfwzqZSDBYxB2Ebkx+uAuipDCkGqkX07XsR9Jj3w/J1kdiBUDFY1Agi45jjeebHBKTUqhKguSLGZA5tcAGffBbBN9gGpAmFUqRuvwi9vNMcGd+MRD2NSWp4ih1YxbVqn/AOvAxbvSaADAAuYW/wD+b/bDWTgXVpu1o3P7GHyY3JlTXydfTFIqjGSSdwsfydWP136YhZTsF0BAnUzXY8jfeDeL7dZxdfxCAw1RZNwL+Wdj5j6EWicFZtCSBqm/BiehJ2P6Yrmyoy1ZCydE0ho8JGBiNTXB3ttzAwV3KkjSoniQAS3BnfBKNRpA8HSF2KFf/Le0gf5tgtLxGYFvDKE2vJvyDFj++cDnfZPK3sSnq07idp3A434Eb/PDEyjFTZCQbEGJ9rb8/PBFXQvhyJ3NpF/12w2kis8EkMRtcW39JxNg5V2gNTNGxak8/wBoJP8A4+vGJIpQAQ6qpN5uf+Ym3GDFwu8tvAuDbeBzE4Dl9DQyL6Hce5jrfphglfQc5abiqY9QMdgP8KvKP+/Y47Ff9L5EhahB2JWDEGLgmQeevphKuclwgOh41bSDEb39MdjsZN0jGcmqFqqGaDBYzESOL3+v2wDNZd9MSxvJssKAZ2O5HWZwmOxVF0rQapklM2i0zCgke45++Hpl2jQBIiLtvuAINgPbCY7EsmTpjGFRLCIJ0xv1vJN+eMNUqmjQQpYG0Hf36f5OOx2BlSVIZlxU1EsFKGCL/wA03+9tucGr1GVWv5Qur6Xix2icLjsHgT6IyVKLkKBpbTqEDhvh2tIn88SK1PTSJK+QAeWeONjv+zjsdh0QuwWVRAJBbTJgkzfYi4tbBqKqbqxUGItPyK7RhcdiR1bGBkIKqdOmZtYnr1HtgGZph11AKzg+VrqQBax4O+Ox2DyKLdjQLFCoFpkHnf32+seuEplankamCGjmPLaDIvF9idzjsdh1RbSoLXyYJCFSk/CVNyFk7nab7R9cAVg5PhiW0jcnbYGTc3jCY7AxP6CeGGUMy6p+Fha52AG8EDnHOmkqtM6HYS15EWB353x2OwkQO8NhdCpaRdh8Q2iwteRe2HPUcqTKyAC1oFuh4tHGOx2Cxt09DKFZ3DFAGaYMsQTsSem2BV8zGmn4cn+mwv0BmOP8cHHY7FJAlo7s7M+MYp0TMkEkrbSYuSb9Lc4Sn2qoFkIRzAuNwYLfX/jHY7F0U9ExsvVLSNGkG/16RhlNHFldiZJItB0+/F+vGOx2M2DVhDV1DVq0QBIAE6iJnYg74XKjVJ1MZixAkSeCALz8sdjsCIfQOitONYvMk6tRMjynTfyj2A++JJWfgWDJJvv7k35m2Ox2C3yEpuwYqubh1HuD+mOx2OxZds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TExQWFRUWGB4ZGRgYGCAZHhoZGhwdGhwcHRgcHiYgGhojIB0bHy8gIycpLCwsGB4xNTAqNSYrLCkBCQoKDgwOGg8PGiwkHyQsLCksLCwsKSksLCwpLCwpLCwpLCwpLCwpLCwsKSksLCwsKSksKSksLCwsLCksLCwsLP/AABEIALcBEwMBIgACEQEDEQH/xAAbAAABBQEBAAAAAAAAAAAAAAADAQIEBQYAB//EAD4QAAIBAgUBBgQEBQMDBQEBAAECEQMhAAQSMUFRBQYTImFxMoGRoQexwfAUQlJi0SPh8TNyohUkQ4KS0hb/xAAaAQADAQEBAQAAAAAAAAAAAAAAAQIDBAUG/8QAJREAAgICAgEFAQADAAAAAAAAAAECEQMhEjFBBBMiUWEyI3GB/9oADAMBAAIRAxEAPwC4yPaQYncfv8r+m2JTZuODHt6YrKWY8gAAU7kjcj/PrhUYxdtv3OMaOyw2czZgWM3HtthBmQw0sYn69d5xGbMXiRB3g/u+I9SsJN+cFCsl1Gg+VX6kmD85nCrVY+Y8HYk9Og/wcVniEtqkRH1JtgpzJAI2m/vA/wCMOgsk51yCGiR6SL+xwSjmSIOkAmJliAPcwRPpiuqZmWAI/P8ATAlraSIJv1HA959sOgsthXYSbgx0Fr7gFr++G5bNGTNxxPPtxgdTKjwgYAPBiCJM+mBZio2kyzQZgdYtx6zeMILJfjKJEiSdht13kxbi2ESqmn4xtN+v0xAeuAJj3nfb7YXTyVAHE7mb/uOuChWy2qESLyQJEDAnpswnUBvvHHpiEFKm0XHqY43OJrBtPX2BtPy3wAtgaHmIMkmOLEfT9MOdGiPMD8Xv7nDUYI0BW4ubT8sNZi4b1H9XyG3zwB4BhzpMbm28RNxfEiog0g6gT01Hp7GfbAdXnhSoPG522ucdUa9yhPuOOkYADySsAja5Ejn2wOjUMQBfoQSPnzbCskXG/wBQB8ucMLKbHQL/ADPyO+AYjZhtXwk2EwwA9tyZ42w16okmCpJO5Eep2nphErL8Jn3GAlz9GMW0n6/5wBYVNUaYMAfy3mfXA0WWHBBIg9bdBhXqseDNv3bnA0q6jHwxyeT69ffDEGYeUAgx12+RHXDkRCwvJHyicDglSJ9bcmYtPGG5WlMiNjI8pt88IZNNS8aetj1GG+CATp4AkRzPSR1wKjl5bzmI3Ex+f64I8yZEj6je19p+mAdjmeOdBG9pBPuMRwtR1lmUDkc/SJxJqFhAWRe8mPtGGMh0kkweNtrD54ABU8tF5na3/G3XE2plxbpIgehG1hfABliepa3G30/2xJegerdL2Ex7YGNDstVDA2iCYt64l1KY0FdRAjcbziNRy5AgCBxEYlNV0xIMbSFJ+sC2JdFbOFX1x2GOWmyEj3x2Foeypb13JsPnh2YZSCZMgR7j5YDXY2sGPUYDmCTFoB3MR+WNTEeQti1iPfra2GVIsbkX/PoMc1Ilfbm0b+tzjqguPTmPXocSFCJSMkjYzzMfLfCaoY3mx/ZPGHUaMXUTvzAj63wGqDMxBuCZ+3thioMSCTAPMW9L74dQy02JgjiQLb8j7euB0swQ24JAJHy2wrszNqiDuYwDRZ1yFWfNeP39BivZB/dPQbEfnjqtQuoBMAfOffpgVHrPt5Z/XCGw9eulgbm4gqTfabDDtakSBJBkccf084CKsGRKmdwJ+mHUqeone3O09cABEql1E2gARMfOBgYqGCI4+sHknrh4oNTkiSDAH3PTA85Ub+kAdSZjAJxEpsSZMxxz9thhRXIaQQ1okf464jIpJJC/nh1NSLcTO3QeuGCQZVhr73PG/vhadIA8gzzGA139I5ANiJ9sIuYsLbbWF/mThDon0q4K3iw3HN7mAPzwN3W4mDNiQLWwKjUlbqb9Lz+7YVSLmLzIHUbGbCPngChFri8uVn15HythlKqARBm/N/8AH5YetUmb23Gx/LCioLmQSeTa46YAoe6kTvce0j1++IyACZnf1HHUYMjWtGwuP0J/e+FSTux9t+Pf8sCG0Mpm8Sd+MPXeNJAneDf/ABhpSQTbruePv9cL4o2sOhuYPzOAKD0lcnUosRBBZf398TctSOmCNiN+fWxxUUXlgSeL+Xf74shQ1KZABPN4j2O32wmykkTYgfGDqmJ+vGGeE8fENUROmd//ALRjlQiFk/nEdOn1wytSM8nqCTcdcRstVYSnTgQwE8kCJva0/rgrU1i4BJPvxv6YGaAaJBB5jj0scHQ/XiIkxhWx0vASjtBHtf8A2wtBhcC555464j5drSVIYybjb5Thc0NSMqv4Z/qWJH1kD5jnDJ6ZKFU+mOxEpwAADMDfVjsAUUzsSI9uf8T74TSWWCOZ1QZN/thqVVG52O5gbxFpM2xKzDiQL40M9ATRAMbC35+5OFqR78b+uBMFUyG0gnYg4ZlYXWbEM07k9MMQSko5i/Pz6YE9AFh0PpeJtacTnrkqNonr+ntfA9QiYSb3tudr3vhDFznZ/h2MkRNtr+/7vgSgBS3mJPXabDfbC1q0bP72FuPrgqGVFpINpIHpYn/OABaFPUCSNvnI674AyILAR/8AWJPWOMF8wjTqPMht49974U6uSZttBnn3HGEMCw0j2/zglQkzZbE+8CI9cCeuehHUGDHywypWiCVa97jrsftgESMxm6ip/MNh/vfEOg1Qg7EREH3nBqzkg6gb/wBXPHywzLNMkrA69Y/LDANltSgAj4iZ/IQcd4AneOLmwt7frh1KqYBA+UD/AJxzVbmd53i//GARAq0ze0j0Pr6/5w8ZPeQd5324wYKACYG39QBt6TEn24wVXQmYgmRdp6XF8AyKKOn+aDYwBN/bpth3gFo8077dPmMHrVBo29fij6wcR0qQRYbbg8H1wCDZfLIoIJtIvyDyMCFELf0tt+pthK+ZC3tBNpI3vafphFrQAfKJmwMTz0n6bYBnGqNtUACBEAb32wZKZ32AvIIO2DI43BUDnfc+v++IorLcwBuZi1t9v8YAClZMk+0k+3Fjhgyw6gkniT+YAwi5wQTtJ/e/GOFU/CpaPYm379cFBYdaQE2E6YuPXf06b4ekT8Rnfaf2MCesAtiV2Hufmd8MqVBvItO3Mb32+mEMmOZUfqLn3i2GPQVlKksAbHTax6EGcRkqTABjaDYj74KtWL739OnEfph0BKo0KaBU1tGwBPQe94wHM9ipU0OCykX3ifcWwtGpA/mmeem0zh2armIvtuDiWil0TBQUjTwLxPP3wqZJNtM35v8APEYVTYTG0x/xg9Kx5I6k/kZwDCr2UnT8z95x2CAD9sf847CHTM3QLBVAFgAd5Pznm/54I6mTuIiAPNvODJktXwzYgXNuvTDKmdopoNSoFVaxp1GglUPlaGeIXcb9caGL0R3UqNt9hIBj6HC0ATuIH+/7GNB2x2YKyrVyqzrDMRqgFVMSPcxa2KRcqKVR6dUlWCggKA0sY0jmbnr+eG0yFJPaB0za8iIJEHYGPpgVJjBjj1jnpg65geTWTSUWqlpGjrqHEdbDEfNeGhlWWtRJOlqbfHp3AIJ5MTg4spyRKWQo23ned8PYTAiTxJ2v7YhZJzpi1iQFHudhHset8G8anqC60qPALKGDFJ4IBlTtvgoSZKcSIbfiPW/POBvTgGQxiYni3WBBwuiIMqrfQ3+fTA3JEmImYOkXk3g84kbYMqCo3J22/wAcYP2pXCmmDxTTk8jpGIlTPIpCBl1XESCROwI/lMdY3xa5nsdqrAoFcqiA0wfPGgXC/wAw9p4xVEtohVSpAN4I6c/l98DJXQTxOxE7euCsIMHYD+a0EcETgbUujb7aRIn9+mJLsSlUBje0AATa3qb4RqQ6xJ9v2MEqVdQ0aTte3G3GG1shVUSrCopmUazDbZxb6jpfAFoCyckwYid5++CUnIjy7TDCY6XPPzwall5Ub6iTCEESFA1EE2cTvExacNUBdQFjabetht6decDFYPNOTcXHNiPtzhloPl80b329j1wWvTOkRMbzYAj3sMAqG8GSLW2vxvgAG06tysm1yJjpb3wpXkxJiJGoD2k3PO2GLmt5EA2JInY2k8YI0EzBWbAkxxaBACz6g+2ALCI7EG4IFrWiOmB0hp38ptMgWn3iDt1w+gqReJAO3r1Mb4VnC7EXi+ogkfKAfvgCyRWO4Mm82EAfnPN/tiNyYANrSRMn54cKqnaxJuZG/Ek7fPCV3sdmNr3bcnaIv6YB2FqQIJMHY+nM2tbrhWUm2oRe/wARv6zf6/TAkpSQfi/tt03AJM8XnjA60sLoxBU3Kb/MgCecAwrmB8U7WG+83iww+nSvHqdienXrgVQ2EzFt5/Q4fQQkSJtvb9RtbDESKbWAHxEe9/fBHrkbCTG0z72xEUjYyBHE/v8A4wWrT0m03I/OcIokXsSYvyRt8hggqlIO5P3viFUpjkmSZtHr9MFpAWADXvOqYPXbAMsjXBvpn5xhMDNULYtceuOwqHspH7W8PKNXBDlVtJC6mUR0N56YZ2ClDtLL666PpQ6aqKSA9Uin51C3MwIHUnGTzNTVk2QsQBUZtIXYb3geUA/LbFl3H8ZaGujVWnNRtesgKNIFyY8saZnocVkXx06OeL+X3o3OR7u1ckWq1nZ6AqPquZTLspPwrMHVvHWZG2J2XyNCoqv2eywWlpXXdVhYfemZAHIubYz9D8QqYVqQqNnHiDoU06cbHzN5391W/HXFKnf/ADor/wAqUEkLTpKFToCSRqYxtNtrTjbSMqfZfd6ctn8uBmv9N9Z0vRCeJpLgLpkiagPUAETgi/h62Z8NwKOTZKYDQjszM0MZJIHlsJE8jjE/K/ifSKf6yxG8AmD6DecUmf77VTW10nmmwGmRFhAmOCYn54dJbNpZuUFDiteSFmcrmMjVqU63mJAKPEiozEjUpiNQ03BiJHpgvYPYbPn6dF3KmohqPF/9MbxuASYHzGF75d6TmMrVy5Yh5QgKu51C0kWJtt+uLv8ADzu++TamapAapJKSWaStzqNtPlAtY8Yl9mPgm9s9hLl6qv8A6r5ceZ92KgXjyiSCYE8ThnanfbKVqdNQg1qwKpEDTFxbpMxzpxpO9mcqU6PiUapouD5fKGRyRCo4YGATFxpMxe+MN2X3xz1aqtKrlqABjxG8EqRtMXII9QxwaQ029kLtP8PjWVs09U06tVh/pKFhQZjVM+fbpYRxIusx2VXLr4UNpRV3CNKqLgk/P9cO7X7qNTdGp1R5ydSmrJSxMoKloO03I4xU/wDpizJLknlqjn82xlOfHR6vpfQ+/HlGSNHnKUrOZioV3YKy1qYO1gvnXe7WJ2OAdod3hQyxzLO+kaT5qRUiWjzKskb+2Lbup3WoVKCl6ct5jrDMGgtsGUggWGHd48g2Xovpr1GQAA0qreIpBIX4yDUG/U+xxokmefki8c3C+tFH2Tk61UAqBUBFghBi/PmsMO7U7DrpRZ3AEcTe9pMbCfXEV+9X8LmBQQFVYBi9GqrjyyNJD05AkbSDfEvsjvOucXMJXrMoYCmi1FQGbklQjEuNtwNsLiiG5LsB2lQByeUDSL1mPp5hc3j74qEyzACHkEXV/NA/7gQwn0JHpi7zWbpZYZQVpqMqvCAEltTLBK8C1pHOI/bve1KqmiaNamVYbLe3QrOnreJjC4plJtK6KhaaowNQlQ06B8SExcahtFz5gvOErN5tSxG0kwo635M8DpxitUiojKzPTVPKiEXkfzmAdZMmxI2Ii8nWVanZlBQi1q3jEBiVVjpNj5kK6FP9pGrCUR2Qa/YNZaS16qt5iFWSJMzBCC4B9b7Yu/8A/GmmlM1aqoXOl7fCscEzLCMVveHvCaeSQuzVVaoJzCAEU3JlJpGGTaxg3HqJzdXvdUqZaoteoK0fAwk6WAMmwlCP7o3+WLpIlNm87X7lZYUXek7B0Vm8xBDQJINrT1GMnci+rTyALTb1n5jjAj33rCkYylZ9SeYlGCQRvrgjT64HlKbVafi011psWHmVSR1Pw2Pt64mX4EW/IapEAAgi7EQb87RP3wjV/DV3AJIXWFUE2W8Acn1MjBMw9Rl2QcSLSPfbEWtW0q7ubJvB328ot85BxC2axTlpIf2N2rVzFNkQ03zKGRSR9QdKhGx4KzfcWJMbYu+1uxquVQeJ8BCjUvmhttJ6D7HFP+G3blDLF3amBVOpARfyEqd/0H9Ix6B2x3lyRpvSqZilLp8MybiRIExfk9MbcLMebTowpaQSd5tF9l6CL3HOEp5yGiOI26n9/XEdTvpmOsi4jCU6ltI3PXp1nGJsTnvNiIj+Uzb2EfnhKuYLELpYjkkGwH5YDTzLf1RfqP8AM/bF/wBh9gPmAXqNCAxIJ1MYuBtA2vfAk2xtpIpgoYCFcAzEgm5jc8fOMSaqlYNiTHWOkA4L2j2c+WqMhIiNQaZkH0N59J4wKlUJedPk3nr+mB2gTRKOb/sH1OOwP+Jc7Bv39cdibGUeZ7qP4ubAZlpuSzaNwl2IJNmBMjT0PpiiyecpLQfLoCiNJN/MSRBk+sAY0veXvTUrEChARwQZaNJAMhhe/wAr2xkqvZZ0eIpmwm3uDEcbY0jKuzmlFkCnkhI0sUYEQVxqaVBTTKuQ7DeDEe5FzgfZeS8CiM1UUEsYSYOm28cMRtPHvjOVO15rkLInkck8QMb9GRfdj9hVMxUanTTUAJI1BQTwNR2m+wJscRu1aFSjUdHXwyv/AMZEQOIYdf6rzja/hqKpWtphRrBMggkgW2/lGJ38Q+az60szk6NalT1KajKr6WMFfivBi40/zL0xceNU0J8rtMxndTtha2aGmm2pZZjGrSFX0JmeJi+NlWdaeYpZvwc3q81FEZQ5KtpYEAEsiyP/AJGUCTti77Q7Xp5Ok+mkFWmICppRTMABQNsWdY1FuFVgBMBiCbTyv64w5W9HQ4NRtrsqM/2tUzFCtR/g8whdGUF/CiYMXWsxBmLxjPdp9v8AaNAUxWRaaMdMLoBaBcWc74nd1++P8e9VaVPwygDf6jTIJI2Xp74g/ilkf/bUaqkFqdTSxNvK4+3mCiP7sJybOjBjjHKoZtIy3dLsOkxqLnafikiTX8SGogWVgx2AkWm2nY41r5ZYLCvT8OSAZkmLGFAJsbfrzjzjsaotasKdVmgghQpiSNwTv6j29MbOjopgIqQALKotbGU/k1FdnsYoxwc8uOVQ0v01qd/aGRUUXp13dVUEU6YMLEgnzAAnUTpkmInfEXvX3ppVqVCrRLkTLAU/OoBDfAw3BWRvxjNZjPVKlUqTpYm5mZ9hyePpiRT7N1UqrISxpi8m5tsPXHVSSPnJScpNkTtnPuRlcxFQCvXNN1ZgrlCSAzMoEbTEQRxN8Se1u8uSygfL0YLuGVvC0lltBJJIg3sMK/b2T8FaOfyoZZBFZBDzFi2iG1C41DcYzxOXK1Aj1mTSSquRUEjotVWAn1xDjsd6LKjm/E01mHmqBSxJk7C0/wDGD9qZWtUzCZegrxqYhlfToSfM7sbwN5NyOuKztFVpvlly1VWoyqVAwhlEgT0sLwOmNh3krZUUquVpGrNYanq0yvnn+QkmdHVYuCd5Mwlxds75zjmgoQW0iszGcoyDl4qikKhNRoY1HVGOqOgIGnrviB2b2QAnmuxkkt/dEz1xiuyK3gZlW8QBfMr6hHlIIMRM7zb2xv8ALVgwYTJWAw9SBcenTFZeOuJz44Sj/aDvlwEKgAi0qbgiZ/3B9jjRdhd08qirXqEZl2AZS6rpQ7nSI+5nGbagKdNiTM8/l64y9ftB0fKoazmkaXnpg6dJggT/AG7H5HGcG+h5UqTPWst3zp1M0+XWSUTVqEaSQQGX3Ej0v6HFo+bXSyFVggyIAkReetpx533doUcvu4RiI0kmIGwBItvt642lErVVaikMCCDEGLc4qzBoxHebsDwSa1Ok1OgFBDhzUBJ31TdCNoNjaDxii7ayj+DRWkwclpZBc66i6l9CFAPtONnke3JpHK1FaprXwyIBU6hHm4G+xxQ53KplajNRnSykKWdm0lYWVBtJgnff5DBCpbRvg9Q8EuS7E7U7Fp1KVEuDTqU6eio1KAGIgGQObXMTfjAKS0KY0oKSj1G/uTcnFj3bytStQ1KdTPVgzsoK6tRPPE+pGIXe3s40fK67Mo1cHWG0/M6TjdSS0czUpy/2RquWWPK49vttyPTA6TcFJtuLH6Ym9ndguxoAIB4ykox2OmTE8f7jEzLag7UqgAqAnSpIllFjA5IMj6HnHPlpK0NTa7K5nAFhB5n046fTFZn+8mYo1NFOqwUDUvnO5iRAB9742GXyGtamiAyrIkDe8CT6SZ4tjzfOZA1WLAwLsIPXf8sGO2uQ3NSNDkM7WrhqtWozk+XzGdhMD64nZauCQusSdxt99sZejVKgLsAODt6z12xqexM+uYpGoVGsMQ8DnrH3+uJyfFWx8+JJNZjcOY/7TjsFCA3AX6Rhcc/u/g/e/DO93qatWIew0lvMBBawG/IE/XE/tSmA5TwXhQpnUERuYMkW4JxBzPcSvqJp5mCTK+WGjYwwaxidhif2p2UoVnKSg4gQeBPJn88a6lLlFiW9yF70L/F5ajm/gy9ExVCidNQgLAVbsgNtRI36YxmWpIlZmXm6EgA/mYPzxq+7zLk8yctUqBcs1PxKqlhCMwO4B2kAQdpGKCtRyFKqGSrmK4mEpqgp2k/G7cREQoPvjo72ZvRP7P7cr0p0VSNViAA09JBBxY9ldmZ+m610rsikqWV1hXA3BZtrWki2MyO2hUcImWp0lgwwln+dRrtcDaBbFhQ7ezWXT/qUnVraCSWHTUsRHO+KTaFoufxU7yB6gppZQquD/XIJVh/bwPVTjd9j98Q9BKuYKUSVEhnAItsQYI+fXGA7P7GTP5am5IGYopo8tpUElLe1p4JOA9k/hsa/mqVHABIMAap33O5vzjFvejuU1OCUnSQHu/29SyfalVy00GaoupPMNJJZCAPivA+ZxfZz8RMpmn/hXpuKNWVeo7BNIgmQBJnaNt8ZTvN3cTJZqkhLNRbSxZ7GNUODERA/PHqmW7LyVIBTSo0ulRAL25O4MdTgR0eoeKlOm7R4dUy2htVCr4mhpUkaWETuvPuLHG/7q5xc/rVSEcUpC8ipN56qLfI+2Mr252ElPMFKF6anyNMzTqLqRp99S+sDFT2B2nUlaVE6KjQviBodtRiNZPkWyiBFwJnFV5OOM5V7d6ZuKZOT7YppUeEDKxZrDzU952A1Y2fanejIQ3/uaUnfSdU8XKzJx5R2x2FVoPTFZlLVedRaLgXPJv643K/hTSSCz13vceVAfY3MYVnZlxYEouT8eEYfOdnS1MU6hqpU1shNj5GjSwNwdrnffAs2PCWSfPIUrqHPH6Y3zd3koVmp00hBLaNWpp0ggSeWj/x+j6vcShVoK6hw6MGdHaSQo+G3IMGZMx6zizzJJXrozOb7CemiJWRUcSfL0nf1MCL4mdvEZYVlFkpAgSeSAJ9zvi57ezH8QkyGakYYbGGjruNjItY4xn4m9ogZipR1R/qFm+W2MqbdHpQy444ea/qmjK0K+p0BYfGvPVhP540uU7cNElTdFsCDLKPQbMOADET8sZvJUJqLA8wYcxcXHtBvibmaY8Q7/wD5b84j9jGjOXC7i7L2t3lGl4LVdXDjSo977eg6cYrjTqMpqvB13ENBAvYLvFzzzhmWyiuvlBO/B4PvG35DHUsxwTYcYcSs7ioa7PQO5/eNHc069NmLEMWiw1E8bgDrjW1aOWy5OkwKilWoqJLiNwgvtyMY7unlM5VNUUitGi+nVUcS9lH/AE0noZlrbWN8bzsbsullZ8MS7fHUY6nf3Y8dFFhwMTRzuvJnMvSFJ9iNAPlPBjyzwNwcY3tntRqu9oGn2jc+5Mn542mff+Io5nwyP9Oo1NSOlK+n5Tpn+3HlCdts40tTOswF031E2A/7jbDxRUFRkaWl+IdTJrTo0hSYKsnVJKks0L5Wj4dP+BiJ3g79Vc/SWnUWmNLa5SZNiIMk2vj0fuX2T/D5WmpHnIlrR5jdr7xM39Big/GFCqZYFY1NUYxFyoUC8SfiO+Fuz1fRZMfNR47+yH2D+Jy0aNGjVoEiiIFRXBa3OggcdGxFfvCKtUGoodKrkAMP62LIYO26jGt7P7Cyr9mU28Gg9b+GBhtKszaeW3F+dxjzju3kGzFUo2qn4d4+LTBIABO4BgeowPSdnP6qWKT/AMaad7Nse7Fb+GbxM2g8XzJly0QNlDVtQYEiN1MbCecm/c6tQqKGzAp0nPLKZMbBhKkze+k+mLnOdycuxeo9Ny5loDk338ovve232xjEyCU1/wBWlUgnlOTYCRaf1xEZqS+Jzr9PQO7vdqgGDMzVpmGbToO6mAtiReZ2OKXuN2cKAzFGrUIrqVbRAKuhHxJYMT1vHpiB2VmVy8rT10VJk+JIX/zEH5X9cXhz4pHLZqvRJZhdqYJs4XUHSCZgWN9uMDab4vpjktF0tckSrSDcELwfnhMAytRCgNMVVT+UMCCF4kRa2OxwuDsnRPDBAXI1BZJ9t59MYvvn3gFdKVDL6g71U1Bl2BGpb7HcEweL40feLNgUHSmADVGlWZrSQbGTawPGMp2GmvtBTBiiGc9ASNCA/KTjpxUoNh40P7093aeWoK6O+snwyHg6g99wBEGPlPvipp5VXJZFOmmAp66yAL9WJk/PGx7w0f4jM5OmRqo63Z7WkKdM+huBjN5PKNTJpsS71a5ZSdyqGxM8kXjib41wStEy2AydBAxuQaVPT5oB1E3Mc+nzxCqU5EyWkm/oIw+vp8SuWGoAFelwQCZH5euD1wf4cHw3gJUXVpOmXsfMRB8vI6Y2uyaoFk+3Wylei9IiQCHBuCWjysd4IG/Ezj2LsfJfxVEZinWr0BUMhU0AyLNPiI4IkbgcWx5XU7uAZFKkE1KddmbkFVeIYAzphQZ/IY0+Y/FenTy4p0UqalRKaghRTABBqOIJfUwkAEmLG18Z3FnVDDklDlHoi/it2PpSjUevVrHUU8/hgAFZt4dNbnTzjW92+zqD5ahVFHxHemrS5NSGAE/ESBBxkO+feyhmqdWgCspWR6J4dSoBj+6WNugxSZbv7maeTGTp+QLr8/8ANDGYHQC/1HAudbOj2pTxqK7TL/8AFHLeFm8vmAzaHEVVAIXy2BA5nVB9Y64yn4f930r5mHE6WpgDqZk//kDVi+NfMdseFTKpTFGmVNSZ1N5TcWuWUGBtO+LX8MOyfAqNUrKVKqykGI8UnSRPJABFuuKcrOfJjUFV7JP4r6RmMkAABc7f3p/jHofalT4R/djy/v12mlftBadRxRpUE+PTqM/EYHLNAUTaR9b1/wARsmuZoEVNVFkdqjFajlWsEQoF1A7m4H3wki/USXtwiu6IfbmWA7VLNsaPk4umoRHXzG/Q4l93u8PjF9QCAAc+4J+wwTtfvDl3zNGsrIaQRpbhdR3adoi+PNu9uT83j0arVsmxNxYIS0aWFiRwCw4+eKetHHZpszmtGerS61FGkUQlyUc3kKN1k3PUe+KbvnlaIqrrMMYUvySSZYnm5P0wfukCKitqp0UUeYuY1/2ix5iY6C+KXvLntWbL2dabBosQdJBAJ2IMQcNqkFnUcrRoEumpmuqjf3J/S3BsZwSrkalNqbVSENRdagwJUkjb7j2GPRvwv7LQ06+YamsPVK0pEwgUE6Sb6SWYD0UdcRPxT7My4p/xFQlagGhADAO5gDruflgUkls6oZUnFNaXf6YWhnNKlS1MeoDbxewETMGffECVFYppYkkEdNJ6c9cb3u33By1Smr1S7BlBEORv+uM32z2H4PaK0FZiEcCmWNylRRuRGzGJ9MTzNM08U41FNO7Lrsr8QGysU/AUqRNmIIjyciD8E8b4tk/F+hqg5evb+nSb/XGS7Ryhq1iq0zoYwtRRdQZIYifMt5PzvjOsVBKu7AKSCVv6TcjGfJ2dE8eHjFJb7Z612dXROz6tQSoqvUYSQZNV7QQYkyB6GemPPa/ZZp1gx8oUgre8zvHED88ehdn5NDlEoqupFuhJBkTIM+u+M72x2e61dTXP8qqJkxsbf7WxadpM8vSbLLuxnKlZax8er4dOrUB1OEpU0DnTBRfEcx0YDriB+JvZ4orlWD+JrFQ6h8MDw4iSzHfljxiv7G72jK0yBTZlqz4gWNypE3IG5n5HCd9+81LN1KPgkinSpkQ6lfMTcQbGwG2NH+HT6Pi8q5Hofd/unlGylAvl6fiNSQmpo82oqPMGAs15nGS7C7CehqLNLamUi0BFJAiBJYwCZMX4jGgHfikmXQUqyNpGXWFIJGqEcRMgpuQdrYEa9OolOorS1ZFZlINjFyYBAJxz+oviYydyYi1SASpIgGOASQfuP8YLmuyEc09R/wCm0x1OkqJ+s/LATSUhlJJBkQAIEjfb/OAd2KVMUXpVQtQU6jhm3BUgwOTYRbgRjP0+7Qm+KLCtlqaNTUqJqsygmDcKWj5gHEeqRShQYAtNrLFvyjnHlzPm8uypVqvqQ6lPiEjaJWTazRxvj0vJFmWm4I86KZI3n8p6nE5uh3YQ5gcEkddJP3FsJjmRjeY9ARGOxjsPl9nn/wCIGeZfCQjlnBiLwFFvafri47tZM0MuAynXU8zE+WNQACg+gv7k7Yqe2couYz1MVVhaa+cAkgwSQB0kkTtYY0v/AK6TIDleoUBT8iL/AH4xtPUVEmq7JiI5gaKm/wAU7D15xmW7y6KpVKeoPYLuR7HcX6YsKrGoCGJNT+XUSxJNhGrFB2RS01XeoLodABt5jufp+eDG+KbBpD+zMsGLUXPxedp3F9gZEAkiTey4iZztWo9Pw58vIGy9YwetmCjODDawGkDYmdjvEW+ewwxMnqoubhmBI32WCADHJnbGqlS2U6bN/wB3c41Hs187XImrqqEhRZIAVQv98T8+MeW1K7VHeqwVVZrIoAuSAAPrJPvHppM921Wr5fL5RyoogUgAg0nVAABuQwBIO3E+mK7snJO1iAr6goVhBtEHSfX8sW5RHFzhTTooK1cBixkFRKFYs4IgmeN9rzGLPOgijQ1ICzoXquRdtRGkSNoG31w7M9iw1WlUEMCAN/mbRP5XwTPUqjhATZYgQNl2B9MVKabB8uTbYDu/2n/CVhUAepTNmRfLPuRYMBe2+PS+8OWNVBUB/wBOplndGRzpWtTKuhmRJZZnrBx5tVpOilZISppPl2lSSOsbkfPFlSzL0g9LXrp0TqRKhlBO508mGm+xW0YakrJcHuuipynaGtyrq5M6dZbUS19yxG/viflHWoCEWHUFirmJ0ySoibwCcRex+ylzFdKR1KtQmSIudJNpBAuOZxtO4n4dLV8apmFbw1OikSw1Ej4iY2F9NjeDhXvRFfZX0aOvKg6R50byhrSKuiJ9mBxS9i5iMpmUb4XQgW/mAiY+kexxpM5lhlWajRZWoUiW8zqznWQxUEX3UG15mcZlFdXCoNSsRKj7HV6Wvh5Heh0QcqTCq8xEg+m9jxifls18aU0Da0KX3BMHULiCPXriXV7IaoumAsGRLcxx1nELsWlNYgqf+kxjngfp+eIU7jZNHsPdavopDLePQYJEBGlifUcW4x5r+I3bozmY/h7qtOpoU9W2dvvpHth2ZrKRSZVVGQqVgaYZTINvXfrio7w9lO7PmAQWnUQORuTHJ9umBy3RS2j03s7PeBQJVC/hrZALkDiMZLvP2t4+Zp5lE8NnQ6A3AU6QxvJElvpiuyXeitTRfBcAkecwGIbrJ9I+eH0hUrFatZzUcgEMzXKk9IiNyItf1wrpUykaKv3boUPBzZd5kLpPmBOhgIESNjzGMV2t2e3jPUIKpUeBEQRFvbY43/eLUKGT0yGEv1uFX/JxR9uqalB5AGnzD0gzb5T9cRN8ZmnOXdknu5nC1NfDqMgpeRpAMjj0B6QMW6gKW0sxZpljc3/IX2AAtjK91qoXxL+ZiCLzb2nqcXebDGnUFNhrglYsQepEb4xyN8qMmZj/ANP8AaGVmgwDaDEifkN8Ijj+HNZqflFULA30EfEOt7fI+2JfbNfVRR6+aY1aqNNJVAIWfKAFFtQFySNsSRlqVXIhVd2AMBgYgkjcdQODzjqnkaofturojdldnNmXNOiNVMqDqI0kA+4vG+NbkaYp01pEg6AAJABMTf3/AMYzXY/deqcs5y9eoG8LyAFRuJiR7m9vli+ypCqEOwtqjewudz+/XHPnlaQfy9EjxQD8Ijc7CI+d52kYynZvbObWqKNFkVKrklWXVpBksZNyYuPljT5518OoQdlNt+Jte3/OM/3by+ovWYgCmmkEmxJEtNrCIE9TgxS4xbJptlP3l7Up5isq01JIOnTcEwSq39RB9Pvjd9nOy01VkCkKAQrbdADzHqeDjE9yMgKtepXI8qSR11PMR7CfmR0xualNNSgiSbAywiI3At1+WJyy8FK+xP4kcq32wuOWio2dgOkg/fC4w2HCf2V47OQjUqu1pmxjpMDY9DgT6NIsFK2EQD62IAnmeJweYvrVALkETbm459PfCMxDyCI4OnaOJ6f5wOQ3KuirPZqtKmTMRJ4HWLkTfDKXZYDMRIvs3m1H2PoIjFhUrUwTJOkRfaDEdYwSrRoOENMM5kgk+cAiZiwIvilPxYXYzsrsenU1kmkGIiHUwZnbzgWP0tiiTLuBoUHUIWIkg7QCNx0xfmgRIYAGxveehMc9Y64i5pay3ps4e41AK0DmL3M7emNFO/ixsy9UGrVZFSfDJ3m6qYBniYxdZFAySx0VRsWM/wDmokehwzJZCspMqwAhRLBRAuTGDVcoy/ER9P8AEzipSV0inO9MDUVtTF7wJLMZm/Um+/PpjlyyhSdO/JEgm9783ODUyV3BE8kWPyOxtg6M2ieePLcjm5+WIsik9la2TBOoKJMWIA6bXv74rcxQFGuBpApsZJLfCDIO8bfri6r50FpdT6k+U359f98B7S7NaoUUhVgE+pBtA2N7H/nFxkr2UnrRKGQ8GrTaAjqw8rCBe3xX3B32xus9lxk8ktWhXclYUKT5H8RiWATYHzEhhewm2PNsvW/hDOvRpKsiMCqswjncCw2POL/t3PCutNaNY1UGl3MllFR/i0zeAJsSeMdEKSbRPF0VVbs+nq1sCW5M8np+Xyw+rlAQdKgAbw0e8xuT9MHylQMIBn1JuIPTk/5wWpS3IXmLj3/5xzOTvY1oqs3kSUaGdY8pJ26iP6tiOcQ8vkGptrLkmNOobwbGROw/TGk/hWAYKPUraP3OI4rIjISFVywIBvDbXHpuMNZPAUrIOfyq02TQzMAARqWD6Hcgz0wEZkmzEFTbSQRwbX/TF8yux8T/AKjbE2Av/aJnf02wOtkTECQRvHF9r/W+CUrYNLwY4ZEJCqTBNzBgfTYYvM6rLTTSNBgFdyAANpuPkMT2ymkQUiRud+nO07/PEiiyrKhdOoCYWAeAbbYrmNJVQLN9tVK4Q1QoKLAi08mxnj5YhV1epTIECZW/SLxxiyWLA3HWCR8/Ta/qMcM2lyCszxuYNvy3xDlbsVFN2V2dUo1NeqfLcenF/Q/rizaizkkDSx3bafSRv/viStf+ZCYgysC1iLbb4emcJa4BHTkcTf6bYTd7Y6RQ9r9mMoZ0bzypeb7WIDbj2n88A7QoKMjU8FYEBmBckmCPOB09diIxqkqqu4Bk2BF5NueTisHaqZAOgAqu8lgRZVNtMbm3U4tT1TNY/Rne5VF2qnS7FESYDsASbC1gYv6Y2YDkgSJjY2k+gv6XPXFN3SoKlB22V6jRe6oLAWPUnF0y+UnU0Haw+/IAxGV3Izlt7ImZ1FSjIZfykJFwTBhp34wJ6J8KqgUUtU6VnXEi4LQPT6YsVDAKHYwTYAWPrq4HuOl8c2Wi4gTYyJPURfqThKSUaI4pFL2N2KMs0h2aBDKY3I9Iv7+uLwZsCx8uxEbmLQfvhqUTIggjeADc+x4OHtkwIGn1njEybe2KtCHOryxH0P3wmGlz/R9NX6CMdieIcZfYR8msmDJ5kn/tJ4if0wyrQXxAwYC0QSCIAuZH+ZxMAYkTcdbXt0P7mMNzRJWFUavUbgEH/OIogDWVzaARCkAXVgT76v0E84D4ZUTTBjoqRxMTYT73+uJWXzlFmKiAwidxcD8rDBHHmg1CD8oWN9ueMAJUVyUmMGopDEXY7RsZIMevTD6VSnJQ+fSBDEC0m4BPtefTFi1Ub2aT8JMyPS37+2FeuQtkKG8WsfRiLRzgTLRBXJGdWoqCu1iAIuB9t53GB1otZYO24KnrA5Hr1wevSYXBa9rCQfTqOb7Y6hVT4VY+UbwTYkxc3uQfrgDwCSsS0OUiDF5JA2GmPz9cEFQMxsYFiCIMiwggzG35YY+UA1MwG+rc82sOpM9fvhmkECVNSWv/AC6T67W/SMBX4PpMCxUhlHsbkbDmN/TjA6tNAumo+lpEeYXuY0mJF8GoZmmy6Q4TSSDfUOljIP5jHMoWowEXmGIJvaeNvSZ9MUVH6sg9pdiLUkAi/LiQPWB/t/mrp90mSGpVtDWskGeLqTvjTNm1XyOYZryTcD6mAb+uO1306JngHV1v1i+KU3Hpj0irrdlZhRKEF7XZZBAkEGPh4v6YPl8pV2qlYCy24huR6jBEq1VqGVVQ4uwado3HH3wVsywVQAWPTUoKgb7i/MYlyZmCqUWVQAswI3+m+4tvYYBXYWepQMC1oY9LKJJBkGb/AGGJ1JW82pwynYRBUeo/m+2AZrtJRNMqdWm7cDixABFud8JD4oGtKow1JSGoRuQDHQqbj2+eDVclUA1Mqk6pIUjf16+0dPfBaBlBqg33DkiFM3+XW+Fr5u0nWbeXSNUyYBgkyL/Y4YUhMxQHwxLcgzJERuOcNy6BjGkgLMOR63vyPce04J4RH8+4kagQT9CL8R7YHWeTK653HlJBOx//AKifbCv6E2q0xWoLfwzqZSDBYxB2Ebkx+uAuipDCkGqkX07XsR9Jj3w/J1kdiBUDFY1Agi45jjeebHBKTUqhKguSLGZA5tcAGffBbBN9gGpAmFUqRuvwi9vNMcGd+MRD2NSWp4ih1YxbVqn/AOvAxbvSaADAAuYW/wD+b/bDWTgXVpu1o3P7GHyY3JlTXydfTFIqjGSSdwsfydWP136YhZTsF0BAnUzXY8jfeDeL7dZxdfxCAw1RZNwL+Wdj5j6EWicFZtCSBqm/BiehJ2P6Yrmyoy1ZCydE0ho8JGBiNTXB3ttzAwV3KkjSoniQAS3BnfBKNRpA8HSF2KFf/Le0gf5tgtLxGYFvDKE2vJvyDFj++cDnfZPK3sSnq07idp3A434Eb/PDEyjFTZCQbEGJ9rb8/PBFXQvhyJ3NpF/12w2kis8EkMRtcW39JxNg5V2gNTNGxak8/wBoJP8A4+vGJIpQAQ6qpN5uf+Ym3GDFwu8tvAuDbeBzE4Dl9DQyL6Hce5jrfphglfQc5abiqY9QMdgP8KvKP+/Y47Ff9L5EhahB2JWDEGLgmQeevphKuclwgOh41bSDEb39MdjsZN0jGcmqFqqGaDBYzESOL3+v2wDNZd9MSxvJssKAZ2O5HWZwmOxVF0rQapklM2i0zCgke45++Hpl2jQBIiLtvuAINgPbCY7EsmTpjGFRLCIJ0xv1vJN+eMNUqmjQQpYG0Hf36f5OOx2BlSVIZlxU1EsFKGCL/wA03+9tucGr1GVWv5Qur6Xix2icLjsHgT6IyVKLkKBpbTqEDhvh2tIn88SK1PTSJK+QAeWeONjv+zjsdh0QuwWVRAJBbTJgkzfYi4tbBqKqbqxUGItPyK7RhcdiR1bGBkIKqdOmZtYnr1HtgGZph11AKzg+VrqQBax4O+Ox2DyKLdjQLFCoFpkHnf32+seuEplankamCGjmPLaDIvF9idzjsdh1RbSoLXyYJCFSk/CVNyFk7nab7R9cAVg5PhiW0jcnbYGTc3jCY7AxP6CeGGUMy6p+Fha52AG8EDnHOmkqtM6HYS15EWB353x2OwkQO8NhdCpaRdh8Q2iwteRe2HPUcqTKyAC1oFuh4tHGOx2Cxt09DKFZ3DFAGaYMsQTsSem2BV8zGmn4cn+mwv0BmOP8cHHY7FJAlo7s7M+MYp0TMkEkrbSYuSb9Lc4Sn2qoFkIRzAuNwYLfX/jHY7F0U9ExsvVLSNGkG/16RhlNHFldiZJItB0+/F+vGOx2M2DVhDV1DVq0QBIAE6iJnYg74XKjVJ1MZixAkSeCALz8sdjsCIfQOitONYvMk6tRMjynTfyj2A++JJWfgWDJJvv7k35m2Ox2C3yEpuwYqubh1HuD+mOx2OxZds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us.123rf.com/400wm/400/400/ermess/ermess1210/ermess121000017/15837378-historical-re-enactment-of-medieval-battle-at-festival--a-d-1387--devoted-to-the-life-in-middle-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1398"/>
            <a:ext cx="6858000" cy="45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Calligraphy" pitchFamily="66" charset="0"/>
              </a:rPr>
              <a:t>Medieval Battlefield</a:t>
            </a:r>
            <a:endParaRPr lang="en-US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2">
                    <a:lumMod val="75000"/>
                  </a:schemeClr>
                </a:solidFill>
                <a:latin typeface="Lucida Calligraphy" pitchFamily="66" charset="0"/>
              </a:rPr>
              <a:t>Middle Ages</a:t>
            </a:r>
            <a:endParaRPr lang="en-US" sz="7200" dirty="0">
              <a:solidFill>
                <a:schemeClr val="bg2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1815152"/>
            <a:ext cx="3733800" cy="4311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Heraldry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Knights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Viner Hand ITC" pitchFamily="66" charset="0"/>
              </a:rPr>
              <a:t>Shields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90000"/>
                </a:schemeClr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bg1"/>
              </a:solidFill>
              <a:latin typeface="Viner Hand ITC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  <a:latin typeface="Viner Hand ITC" pitchFamily="66" charset="0"/>
            </a:endParaRPr>
          </a:p>
        </p:txBody>
      </p:sp>
      <p:pic>
        <p:nvPicPr>
          <p:cNvPr id="2050" name="Picture 2" descr="http://images.celebrateexpress.com/mgen/merchandiser/34526.jpg?zm=1600,1600,1,0,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r="14379"/>
          <a:stretch/>
        </p:blipFill>
        <p:spPr bwMode="auto">
          <a:xfrm>
            <a:off x="304800" y="1815152"/>
            <a:ext cx="2074460" cy="30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crazycolors/crazycolors1206/crazycolors120600032/14163231-medieval-knight-with-full-body-arm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49" y="1815152"/>
            <a:ext cx="2067152" cy="31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124271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Symbols were used </a:t>
            </a:r>
            <a:r>
              <a:rPr lang="en-US" b="1" dirty="0" smtClean="0">
                <a:solidFill>
                  <a:schemeClr val="bg1"/>
                </a:solidFill>
              </a:rPr>
              <a:t>to decorate shields with a </a:t>
            </a:r>
            <a:r>
              <a:rPr lang="en-US" b="1" dirty="0" smtClean="0">
                <a:solidFill>
                  <a:schemeClr val="bg1"/>
                </a:solidFill>
              </a:rPr>
              <a:t>knight's </a:t>
            </a:r>
            <a:r>
              <a:rPr lang="en-US" b="1" dirty="0">
                <a:solidFill>
                  <a:schemeClr val="bg1"/>
                </a:solidFill>
              </a:rPr>
              <a:t>coat of </a:t>
            </a:r>
            <a:r>
              <a:rPr lang="en-US" b="1" dirty="0" smtClean="0">
                <a:solidFill>
                  <a:schemeClr val="bg1"/>
                </a:solidFill>
              </a:rPr>
              <a:t>arms (heraldic design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Symbols </a:t>
            </a:r>
            <a:r>
              <a:rPr lang="en-US" b="1" dirty="0">
                <a:solidFill>
                  <a:schemeClr val="bg1"/>
                </a:solidFill>
              </a:rPr>
              <a:t>were </a:t>
            </a:r>
            <a:r>
              <a:rPr lang="en-US" b="1" dirty="0" smtClean="0">
                <a:solidFill>
                  <a:schemeClr val="bg1"/>
                </a:solidFill>
              </a:rPr>
              <a:t>also used </a:t>
            </a:r>
            <a:r>
              <a:rPr lang="en-US" b="1" dirty="0">
                <a:solidFill>
                  <a:schemeClr val="bg1"/>
                </a:solidFill>
              </a:rPr>
              <a:t>to decorate the clothing, or </a:t>
            </a:r>
            <a:r>
              <a:rPr lang="en-US" b="1" dirty="0" err="1">
                <a:solidFill>
                  <a:schemeClr val="bg1"/>
                </a:solidFill>
              </a:rPr>
              <a:t>surcoat</a:t>
            </a:r>
            <a:r>
              <a:rPr lang="en-US" b="1" dirty="0">
                <a:solidFill>
                  <a:schemeClr val="bg1"/>
                </a:solidFill>
              </a:rPr>
              <a:t>, worn over the knight's armor for recognition </a:t>
            </a:r>
            <a:r>
              <a:rPr lang="en-US" b="1" dirty="0" smtClean="0">
                <a:solidFill>
                  <a:schemeClr val="bg1"/>
                </a:solidFill>
              </a:rPr>
              <a:t>purposes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Quick </a:t>
            </a:r>
            <a:r>
              <a:rPr lang="en-US" b="1" dirty="0">
                <a:solidFill>
                  <a:schemeClr val="bg1"/>
                </a:solidFill>
              </a:rPr>
              <a:t>recognition </a:t>
            </a:r>
            <a:r>
              <a:rPr lang="en-US" b="1" dirty="0" smtClean="0">
                <a:solidFill>
                  <a:schemeClr val="bg1"/>
                </a:solidFill>
              </a:rPr>
              <a:t>of knights was </a:t>
            </a:r>
            <a:r>
              <a:rPr lang="en-US" b="1" dirty="0">
                <a:solidFill>
                  <a:schemeClr val="bg1"/>
                </a:solidFill>
              </a:rPr>
              <a:t>necessary on the </a:t>
            </a:r>
            <a:r>
              <a:rPr lang="en-US" b="1" dirty="0" smtClean="0">
                <a:solidFill>
                  <a:schemeClr val="bg1"/>
                </a:solidFill>
              </a:rPr>
              <a:t>battlefield, so </a:t>
            </a:r>
            <a:r>
              <a:rPr lang="en-US" b="1" dirty="0" smtClean="0">
                <a:solidFill>
                  <a:schemeClr val="bg1"/>
                </a:solidFill>
              </a:rPr>
              <a:t>sh</a:t>
            </a:r>
            <a:r>
              <a:rPr lang="en-US" b="1" dirty="0" smtClean="0">
                <a:solidFill>
                  <a:schemeClr val="bg1"/>
                </a:solidFill>
              </a:rPr>
              <a:t>apes, colors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designs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symbols on their shields and </a:t>
            </a:r>
            <a:r>
              <a:rPr lang="en-US" b="1" dirty="0" err="1" smtClean="0">
                <a:solidFill>
                  <a:schemeClr val="bg1"/>
                </a:solidFill>
              </a:rPr>
              <a:t>surcoats</a:t>
            </a:r>
            <a:r>
              <a:rPr lang="en-US" b="1" dirty="0" smtClean="0">
                <a:solidFill>
                  <a:schemeClr val="bg1"/>
                </a:solidFill>
              </a:rPr>
              <a:t> were important for identification.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500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Foil Relief Sculpture</vt:lpstr>
      <vt:lpstr>Symbol</vt:lpstr>
      <vt:lpstr>Modern Day Symbols</vt:lpstr>
      <vt:lpstr>PowerPoint Presentation</vt:lpstr>
      <vt:lpstr>Characteristics of Symbols &amp; Logos</vt:lpstr>
      <vt:lpstr>Symbols…  Team Logos</vt:lpstr>
      <vt:lpstr>Medieval Battlefield</vt:lpstr>
      <vt:lpstr>Middle Ages</vt:lpstr>
      <vt:lpstr>Medieval Heraldry &amp; Shields Use of symbols, shapes and colours</vt:lpstr>
      <vt:lpstr>PowerPoint Presentation</vt:lpstr>
      <vt:lpstr>Start with Ideas…</vt:lpstr>
      <vt:lpstr>PowerPoint Presentation</vt:lpstr>
      <vt:lpstr>Relief Sculpture:  Foil…</vt:lpstr>
      <vt:lpstr>Inking Process…</vt:lpstr>
      <vt:lpstr>Polishing…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dc:creator>Stoddart, Heidi (ED06)</dc:creator>
  <cp:lastModifiedBy>Stoddart, Heidi (ASD-S)</cp:lastModifiedBy>
  <cp:revision>21</cp:revision>
  <dcterms:created xsi:type="dcterms:W3CDTF">2013-01-16T17:41:07Z</dcterms:created>
  <dcterms:modified xsi:type="dcterms:W3CDTF">2013-04-02T14:28:17Z</dcterms:modified>
</cp:coreProperties>
</file>