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7" r:id="rId6"/>
    <p:sldId id="258" r:id="rId7"/>
    <p:sldId id="259" r:id="rId8"/>
    <p:sldId id="261" r:id="rId9"/>
    <p:sldId id="262" r:id="rId10"/>
    <p:sldId id="263" r:id="rId11"/>
    <p:sldId id="260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3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0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8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819B-2C0C-40EC-8DD7-64924F60893E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AA1C6-F9E5-481F-B115-8613F1E03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antherspalette.blogspot.ca/2010_12_01_archiv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C</a:t>
            </a:r>
            <a:r>
              <a:rPr lang="en-US" sz="7200" dirty="0" err="1" smtClean="0">
                <a:solidFill>
                  <a:srgbClr val="FF6600"/>
                </a:solidFill>
              </a:rPr>
              <a:t>o</a:t>
            </a:r>
            <a:r>
              <a:rPr lang="en-US" sz="7200" dirty="0" err="1" smtClean="0">
                <a:solidFill>
                  <a:srgbClr val="FFFF00"/>
                </a:solidFill>
              </a:rPr>
              <a:t>l</a:t>
            </a:r>
            <a:r>
              <a:rPr lang="en-US" sz="7200" dirty="0" err="1" smtClean="0">
                <a:solidFill>
                  <a:srgbClr val="92D050"/>
                </a:solidFill>
              </a:rPr>
              <a:t>o</a:t>
            </a:r>
            <a:r>
              <a:rPr lang="en-US" sz="7200" dirty="0" err="1" smtClean="0">
                <a:solidFill>
                  <a:srgbClr val="00B0F0"/>
                </a:solidFill>
              </a:rPr>
              <a:t>u</a:t>
            </a:r>
            <a:r>
              <a:rPr lang="en-US" sz="7200" dirty="0" err="1" smtClean="0">
                <a:solidFill>
                  <a:srgbClr val="7030A0"/>
                </a:solidFill>
              </a:rPr>
              <a:t>r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smtClean="0">
                <a:solidFill>
                  <a:schemeClr val="bg1"/>
                </a:solidFill>
              </a:rPr>
              <a:t>Theory,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Looking at Art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 &amp; Printmaking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3528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35926"/>
            <a:ext cx="3343564" cy="2507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2" y="344177"/>
            <a:ext cx="31496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3782" y="272023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Printing plate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brayer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Water-soluble printing ink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58477"/>
            <a:ext cx="3352799" cy="2298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291419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Printing Station…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FF00"/>
                </a:solidFill>
              </a:rPr>
              <a:t>Gr. 3 Printmaking…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26178"/>
          <a:stretch>
            <a:fillRect/>
          </a:stretch>
        </p:blipFill>
        <p:spPr bwMode="auto">
          <a:xfrm>
            <a:off x="1752600" y="1485710"/>
            <a:ext cx="2438400" cy="27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8" t="37560" r="19058" b="29903"/>
          <a:stretch>
            <a:fillRect/>
          </a:stretch>
        </p:blipFill>
        <p:spPr bwMode="auto">
          <a:xfrm>
            <a:off x="3009900" y="4571998"/>
            <a:ext cx="3429000" cy="21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t="48463" r="24315" b="8588"/>
          <a:stretch>
            <a:fillRect/>
          </a:stretch>
        </p:blipFill>
        <p:spPr bwMode="auto">
          <a:xfrm>
            <a:off x="4724400" y="1485710"/>
            <a:ext cx="2969280" cy="277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9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FF00"/>
                </a:solidFill>
              </a:rPr>
              <a:t>Artist’s Clean-Up</a:t>
            </a:r>
            <a:endParaRPr lang="en-US" sz="7200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6705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Wash printing plate</a:t>
            </a:r>
          </a:p>
          <a:p>
            <a:pPr marL="514350" indent="-514350"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Wash hands</a:t>
            </a:r>
          </a:p>
          <a:p>
            <a:pPr marL="514350" indent="-514350"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Sketchbook Time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Colour Wheel</a:t>
            </a:r>
          </a:p>
        </p:txBody>
      </p:sp>
      <p:pic>
        <p:nvPicPr>
          <p:cNvPr id="12291" name="Picture 4" descr="http://t0.gstatic.com/images?q=tbn:ANd9GcSNrJD8pU5ZenMkhK_AMQm5HIpp3i0RDxOudWk5JabnIgslYPOz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5052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600200" y="2362200"/>
            <a:ext cx="685800" cy="358140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324600" y="2362200"/>
            <a:ext cx="762000" cy="365760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304800" y="38862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warm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7315200" y="39624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34330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FF00"/>
                </a:solidFill>
              </a:rPr>
              <a:t>Watercolour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95055"/>
            <a:ext cx="478209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Painting the Backgrounds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09455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6807"/>
            <a:ext cx="1839196" cy="245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5"/>
          <a:stretch>
            <a:fillRect/>
          </a:stretch>
        </p:blipFill>
        <p:spPr bwMode="auto">
          <a:xfrm>
            <a:off x="609600" y="2286000"/>
            <a:ext cx="38153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Warm </a:t>
            </a:r>
            <a:r>
              <a:rPr lang="en-US" dirty="0" err="1" smtClean="0">
                <a:solidFill>
                  <a:srgbClr val="FFC000"/>
                </a:solidFill>
              </a:rPr>
              <a:t>colours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8836" y="55786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Cool </a:t>
            </a:r>
            <a:r>
              <a:rPr lang="en-US" dirty="0" err="1" smtClean="0">
                <a:solidFill>
                  <a:srgbClr val="00B0F0"/>
                </a:solidFill>
              </a:rPr>
              <a:t>colours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Colour Wheel</a:t>
            </a:r>
          </a:p>
        </p:txBody>
      </p:sp>
      <p:pic>
        <p:nvPicPr>
          <p:cNvPr id="12291" name="Picture 4" descr="http://t0.gstatic.com/images?q=tbn:ANd9GcSNrJD8pU5ZenMkhK_AMQm5HIpp3i0RDxOudWk5JabnIgslYPOz6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5052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600200" y="2362200"/>
            <a:ext cx="685800" cy="3581400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324600" y="2362200"/>
            <a:ext cx="762000" cy="365760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304800" y="3886200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warm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7315200" y="39624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cool</a:t>
            </a:r>
          </a:p>
        </p:txBody>
      </p:sp>
    </p:spTree>
    <p:extLst>
      <p:ext uri="{BB962C8B-B14F-4D97-AF65-F5344CB8AC3E}">
        <p14:creationId xmlns:p14="http://schemas.microsoft.com/office/powerpoint/2010/main" val="10625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74638"/>
            <a:ext cx="5105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The Tree of Life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By Gustav Klimt; 1909 (1862-1918)</a:t>
            </a:r>
          </a:p>
        </p:txBody>
      </p:sp>
      <p:pic>
        <p:nvPicPr>
          <p:cNvPr id="10243" name="Picture 2" descr="http://www.artinthepicture.com/artists/Gustav_Klimt/tree_of_lif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96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Gustav Kli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619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</a:rPr>
              <a:t>“Tree of Life” &amp; Printmaking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From Panther’s Palette Blog…</a:t>
            </a:r>
          </a:p>
          <a:p>
            <a:pPr>
              <a:defRPr/>
            </a:pPr>
            <a:r>
              <a:rPr lang="en-CA" sz="2400" i="1" u="sng" dirty="0" smtClean="0">
                <a:hlinkClick r:id="rId2"/>
              </a:rPr>
              <a:t>http</a:t>
            </a:r>
            <a:r>
              <a:rPr lang="en-CA" sz="2400" i="1" u="sng" dirty="0">
                <a:hlinkClick r:id="rId2"/>
              </a:rPr>
              <a:t>://pantherspalette.blogspot.ca/2010_12_01_archive.html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  <p:pic>
        <p:nvPicPr>
          <p:cNvPr id="11268" name="Picture 7" descr="http://4.bp.blogspot.com/_ZsyTt5vbFIU/TRwLcrKkxKI/AAAAAAAAAKw/Z527MB8otz8/s1600/DSCN168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7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FF00"/>
                </a:solidFill>
              </a:rPr>
              <a:t>Printmaking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i="1" dirty="0" smtClean="0">
                <a:solidFill>
                  <a:srgbClr val="00FF00"/>
                </a:solidFill>
              </a:rPr>
              <a:t>Creating a Printing Plate</a:t>
            </a:r>
            <a:endParaRPr lang="en-US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2438400"/>
            <a:ext cx="7467600" cy="426720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3600" b="1" dirty="0" smtClean="0">
                <a:solidFill>
                  <a:schemeClr val="bg1"/>
                </a:solidFill>
              </a:rPr>
              <a:t>START…  Sketch/Plan your ideas </a:t>
            </a:r>
          </a:p>
          <a:p>
            <a:pPr>
              <a:buFontTx/>
              <a:buChar char="-"/>
              <a:defRPr/>
            </a:pPr>
            <a:r>
              <a:rPr lang="en-CA" sz="3600" dirty="0" smtClean="0">
                <a:solidFill>
                  <a:schemeClr val="bg1"/>
                </a:solidFill>
              </a:rPr>
              <a:t>experiment </a:t>
            </a:r>
            <a:r>
              <a:rPr lang="en-CA" sz="3600" dirty="0">
                <a:solidFill>
                  <a:schemeClr val="bg1"/>
                </a:solidFill>
              </a:rPr>
              <a:t>with lines and shapes to create stylized trees; </a:t>
            </a:r>
            <a:endParaRPr lang="en-CA" sz="3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r>
              <a:rPr lang="en-CA" sz="3600" dirty="0" smtClean="0">
                <a:solidFill>
                  <a:schemeClr val="bg1"/>
                </a:solidFill>
              </a:rPr>
              <a:t>consider use of space</a:t>
            </a:r>
          </a:p>
          <a:p>
            <a:pPr>
              <a:buFontTx/>
              <a:buChar char="-"/>
              <a:defRPr/>
            </a:pPr>
            <a:r>
              <a:rPr lang="en-CA" sz="3600" dirty="0" smtClean="0">
                <a:solidFill>
                  <a:schemeClr val="bg1"/>
                </a:solidFill>
              </a:rPr>
              <a:t>choose </a:t>
            </a:r>
            <a:r>
              <a:rPr lang="en-CA" sz="3600" dirty="0">
                <a:solidFill>
                  <a:schemeClr val="bg1"/>
                </a:solidFill>
              </a:rPr>
              <a:t>your </a:t>
            </a:r>
            <a:r>
              <a:rPr lang="en-CA" sz="3600" dirty="0" smtClean="0">
                <a:solidFill>
                  <a:schemeClr val="bg1"/>
                </a:solidFill>
              </a:rPr>
              <a:t>favourite *</a:t>
            </a:r>
          </a:p>
          <a:p>
            <a:pPr>
              <a:buFontTx/>
              <a:buChar char="-"/>
              <a:defRPr/>
            </a:pPr>
            <a:endParaRPr lang="en-CA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CA" sz="2400" dirty="0" smtClean="0">
                <a:solidFill>
                  <a:srgbClr val="FFFF00"/>
                </a:solidFill>
              </a:rPr>
              <a:t>Designs will appear IN REVERSE when printed! </a:t>
            </a:r>
          </a:p>
          <a:p>
            <a:pPr marL="0" indent="0">
              <a:buNone/>
              <a:defRPr/>
            </a:pPr>
            <a:r>
              <a:rPr lang="en-CA" sz="2400" dirty="0">
                <a:solidFill>
                  <a:srgbClr val="FFFF00"/>
                </a:solidFill>
              </a:rPr>
              <a:t> </a:t>
            </a:r>
            <a:r>
              <a:rPr lang="en-CA" sz="2400" dirty="0" smtClean="0">
                <a:solidFill>
                  <a:srgbClr val="FFFF00"/>
                </a:solidFill>
              </a:rPr>
              <a:t>    (mirror-view)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6705600" cy="1782762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FF00"/>
                </a:solidFill>
              </a:rPr>
              <a:t>Printmaking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i="1" dirty="0" smtClean="0">
                <a:solidFill>
                  <a:srgbClr val="00FF00"/>
                </a:solidFill>
              </a:rPr>
              <a:t>Creating a Printing Plate</a:t>
            </a:r>
            <a:endParaRPr lang="en-US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CA" dirty="0" smtClean="0">
                <a:solidFill>
                  <a:schemeClr val="bg1"/>
                </a:solidFill>
              </a:rPr>
              <a:t>THEN,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CA" dirty="0" smtClean="0">
                <a:solidFill>
                  <a:schemeClr val="bg1"/>
                </a:solidFill>
              </a:rPr>
              <a:t>Lightly  ‘trace’ tree </a:t>
            </a:r>
            <a:r>
              <a:rPr lang="en-CA" dirty="0">
                <a:solidFill>
                  <a:schemeClr val="bg1"/>
                </a:solidFill>
              </a:rPr>
              <a:t>design on </a:t>
            </a:r>
            <a:r>
              <a:rPr lang="en-CA" dirty="0" smtClean="0">
                <a:solidFill>
                  <a:schemeClr val="bg1"/>
                </a:solidFill>
              </a:rPr>
              <a:t>to foam printing plate with </a:t>
            </a:r>
            <a:r>
              <a:rPr lang="en-CA" dirty="0">
                <a:solidFill>
                  <a:schemeClr val="bg1"/>
                </a:solidFill>
              </a:rPr>
              <a:t>a ballpoint </a:t>
            </a:r>
            <a:r>
              <a:rPr lang="en-CA" dirty="0" smtClean="0">
                <a:solidFill>
                  <a:schemeClr val="bg1"/>
                </a:solidFill>
              </a:rPr>
              <a:t>pen</a:t>
            </a:r>
          </a:p>
          <a:p>
            <a:pPr>
              <a:defRPr/>
            </a:pPr>
            <a:r>
              <a:rPr lang="en-CA" dirty="0" smtClean="0">
                <a:solidFill>
                  <a:schemeClr val="bg1"/>
                </a:solidFill>
              </a:rPr>
              <a:t>Gently </a:t>
            </a:r>
            <a:r>
              <a:rPr lang="en-CA" dirty="0">
                <a:solidFill>
                  <a:schemeClr val="bg1"/>
                </a:solidFill>
              </a:rPr>
              <a:t>‘carve’ your design into the </a:t>
            </a:r>
            <a:r>
              <a:rPr lang="en-CA" dirty="0" smtClean="0">
                <a:solidFill>
                  <a:schemeClr val="bg1"/>
                </a:solidFill>
              </a:rPr>
              <a:t> foam  plate, re-tracing </a:t>
            </a:r>
            <a:r>
              <a:rPr lang="en-CA" dirty="0">
                <a:solidFill>
                  <a:schemeClr val="bg1"/>
                </a:solidFill>
              </a:rPr>
              <a:t>your </a:t>
            </a:r>
            <a:r>
              <a:rPr lang="en-CA" dirty="0" smtClean="0">
                <a:solidFill>
                  <a:schemeClr val="bg1"/>
                </a:solidFill>
              </a:rPr>
              <a:t>lines</a:t>
            </a:r>
            <a:endParaRPr lang="en-CA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CA" dirty="0" smtClean="0">
                <a:solidFill>
                  <a:schemeClr val="bg1"/>
                </a:solidFill>
              </a:rPr>
              <a:t>Press GENTLY BUT FIRMLY (indent, but not all the way through!)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1841500" cy="245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143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Colour Theory, Looking at Art  &amp; Printmaking</vt:lpstr>
      <vt:lpstr>Colour Wheel</vt:lpstr>
      <vt:lpstr>Watercolour</vt:lpstr>
      <vt:lpstr>Painting the Backgrounds</vt:lpstr>
      <vt:lpstr>Colour Wheel</vt:lpstr>
      <vt:lpstr>The Tree of Life By Gustav Klimt; 1909 (1862-1918)</vt:lpstr>
      <vt:lpstr>“Tree of Life” &amp; Printmaking</vt:lpstr>
      <vt:lpstr>Printmaking Creating a Printing Plate</vt:lpstr>
      <vt:lpstr>Printmaking Creating a Printing Plate</vt:lpstr>
      <vt:lpstr>PowerPoint Presentation</vt:lpstr>
      <vt:lpstr>Gr. 3 Printmaking…</vt:lpstr>
      <vt:lpstr>Artist’s 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Theory, Looking at Art  &amp; Printmaking</dc:title>
  <dc:creator>Stoddart, Heidi (ED06)</dc:creator>
  <cp:lastModifiedBy>Stoddart, Heidi (ED06)</cp:lastModifiedBy>
  <cp:revision>5</cp:revision>
  <dcterms:created xsi:type="dcterms:W3CDTF">2012-03-20T12:54:54Z</dcterms:created>
  <dcterms:modified xsi:type="dcterms:W3CDTF">2012-06-04T15:36:27Z</dcterms:modified>
</cp:coreProperties>
</file>